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24:08.27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15568 5303 196 0,'4'-9'74'0,"-4"-1"-58"0,0-8 20 0,0 8 5 16,0-6-10-16,0-2-1 16,0-1-4-16,0 0-1 15,0 3-14-15,-4-2 4 16,1 8 5-16,-1-2 0 15,1 2 3-15,-5 1-9 0,1-1-3 16,-3 1-4-16,-1 0-2 16,1 2 1-16,-1 1 3 15,-3 3-2-15,0 3 1 16,-7 6-3-16,0 7 0 16,-4 9-3-16,0 6-2 15,-3 3-2-15,3 7 1 16,1-1 3-16,-1 4 1 0,0 0-4 15,4 0-1-15,3-4-2 16,8 10 3-16,-1 4 0 16,4-4 1-16,7-4-3 15,4-2 0-15,3-3 2 16,0-7 0-16,3 1 1 16,4-10 0-16,8-4-3 15,2-2 2-15,8-7 1 16,7 7 2-16,7-6-1 15,3-1-1-15,0 3 1 16,1 1 1-16,-4 6-1 16,-4 0-1-16,-3 3-2 15,-7 3 1-15,-4 3 1 0,-3 6 0 16,-8 4 13-16,-6 6 8 16,-8 0-4-16,-6 0 1 15,-4 0-9-15,-7-4-3 16,-8 1-3-16,-6-3 0 15,-4-7-4-15,-3-3 0 16,-4-3 1-16,-3-3 0 16,0-12-3-16,3-1 2 15,7-3 1-15,4-6 0 16,10-6-3-16,4 3 0 16,7-13-1-16,7 1 0 15,7-10 3-15,11-19 2 16,7-22-2-16,6-6-2 15,8-7 2-15,0-8 0 16,0-17 1-16,-4 1 0 0,-3 5-3 16,-8 4 2-16,-2 3 1 15,-8 7 0-15,-4 2 0 16,-6 13 2-16,-4 10-3 16,-7 12 0-16,-7 9 1 15,-8 13 2-15,-6 12-3 16,-11 7 0-16,1 16 1 15,-5-1 0-15,8 7-5 16,7 2-1-16,3 1-26 16,11 3-9-16,10 0-43 15,12-3-19-15,6 0-38 16</inkml:trace>
  <inkml:trace contextRef="#ctx0" brushRef="#br0" timeOffset="395.058">16245 5792 328 0,'-17'13'123'0,"10"-4"-95"0,0-2 5 0,3-4-5 0,1 6-18 16,-1-3-3-16,4 4-7 15,0-1-1-15,4-3 1 16,-1 1 0-16,4-1 2 0,0-3 5 16,0-3 4-16,0-3 2 15,0 0 5-15,-3 0-1 16,-1-4-1-16,-3 4-4 15,0 0 0-15,0 3-7 16,-3 6-3-16,-1 4-4 16,1 2 1-16,3 4-10 15,0-3-3-15,3-1-46 16,4-2-20-16,8-1-80 16</inkml:trace>
  <inkml:trace contextRef="#ctx0" brushRef="#br0" timeOffset="1129.194">16813 5165 252 0,'-3'-56'93'0,"-1"40"-72"0,-6 4 18 0,3 8 3 15,-4 4-16-15,1 7-2 16,-5 5-5-16,1 10-3 16,-3 6-8-16,-4 4 4 0,3 2 1 0,-3-2-6 15,0-4-2-15,3 0-3 16,4 0-2-16,0-3-2 16,3 4 1-16,4-1-1 15,4 0 0-15,3 10 2 16,3-1 0-16,4 1-5 15,7-1 1-15,4-2 0 16,3-1 2-16,7 4 1 16,11-7 1-16,14 1 0 15,10-4 0-15,1 7-3 16,-4-4 2-16,-7 0 1 16,-7 1 2-16,-7 2-3 15,-11 4 0-15,-4 2 18 16,-9 7 11-16,-8 1-8 0,-4-5-1 15,-6-2-9-15,-8-3-4 16,-3-7-3-16,-7-6 0 16,-7-3-2-16,-8-9 2 15,-3-4-2-15,-6-9-1 16,9 0-2-16,-3-9-1 16,8-4-1-16,6-6 3 15,7-6-2-15,8-9 1 16,6-10-3-16,11-9-1 15,11-4 3-15,7-12 1 16,6-31 2-16,5 0 2 16,-1-4 3-16,-3-15 4 0,-4-3 0 15,-7 9 0-15,-7 12-8 16,-7 17 0-16,-10 21 1 16,-8 13 1-16,-10 9-1 15,-7 22 1 1,-4 4-4-16,-3 8 0 0,3 7 1 15,4 10 0-15,3-1-5 16,7 4 1-16,4 6-5 16,7-1-1-16,7 11-48 15,11 2-21-15,10-3-84 16</inkml:trace>
  <inkml:trace contextRef="#ctx0" brushRef="#br0" timeOffset="1443.495">17487 5698 316 0,'-3'-31'121'0,"-1"15"-95"0,1-6 25 0,-1 16 4 16,-3 0-16-16,4-1-2 15,-5 1-22-15,5 3-7 16,-1 0-5-16,1 0-3 0,3 3 3 16,0 0-2-16,0 3-1 0,3 3 1 15,1 4-1-15,-1-1-3 16,1 7 2-16,-4-1 1 16,0 1 2-16,4 9-12 15,-1-3-6-15,1-3-46 16,-1-3-22-16,-3-7-76 15</inkml:trace>
  <inkml:trace contextRef="#ctx0" brushRef="#br0" timeOffset="2194.467">17974 5200 288 0,'0'-60'107'0,"-7"38"-83"0,-7-6 13 0,3 19-1 16,-3-1-15-16,-3 1-2 16,-5-1-7-16,-2 7 0 15,-1 3-7-15,0 3 4 0,1 7 1 16,2 9-3-16,1 9-2 15,4 3 0-15,-1 4-1 16,4 2-2-16,3 1 1 16,1-4-4-16,3 7 0 15,3-3 1-15,4-1 0 16,0 1 0-16,4 6 0 16,6-3-3-16,8-4 0 0,7 1 2 15,6-4 0-15,8 1 1 16,7-4 2-16,0 1-3 15,0-7 0-15,-4 0 1 16,-3 0 2-16,-4 3-1 16,-7 7 2-16,-3-4-2 15,-7 0 2-15,-8 16 13 16,-3 0 7-16,-7 3-5 16,-3-2 0-16,-8-5-7 15,-3-8 1-15,-4-1-5 16,-3-9 1-16,-7-6-5 15,-7-6 0-15,-4-10-1 0,0-9 1 16,7-13-7-16,4-12 1 16,7-7 1-16,10-6 1 15,8-3 1-15,6-6 0 16,8-1 0-16,7-30 0 16,3-13 2-16,4-1 1 15,3-11 3-15,0-14 3 16,-7 4-4-16,-3 16-1 15,-4 12-2-15,-7 19 1 16,-7 9-2-16,-4 22-1 16,-6 10 1-16,-8 12 1 15,-3 10-1-15,0 5 2 16,-4 8-4-16,0 2-2 16,4 3 2-16,4 4 2 0,6-1-18 15,4 4-6-15,11 0-50 16,3 12-20-16,3 13-84 31</inkml:trace>
  <inkml:trace contextRef="#ctx0" brushRef="#br0" timeOffset="2687.607">18662 5626 304 0,'-4'-6'112'0,"1"3"-87"0,-1 0 7 0,4 3-3 16,0 0-12-16,0 0-2 16,0 3-11-16,0 6-4 15,0 4-1-15,0 2 2 0,4 1 4 0,-1 3 0 16,1-10 0-16,-1 4 3 16,5-7 5-1,-1-9 4-15,-4-3 4 16,1-4-5-16,-4-9 1 0,0 1-6 15,-4 2 1-15,1 3 2 16,-4 7 1-16,-1 9-6 16,1 10-1-16,4 2-6 15,-1-2-2-15,4 6 2 16,0 0 1-16,0-7-4 16,4 1 1-16,-1-4-29 15,1 1-10-15,-1-4-36 16,5-3-15-16,2-6-67 15</inkml:trace>
  <inkml:trace contextRef="#ctx0" brushRef="#br0" timeOffset="3467.33">19205 5052 288 0,'-14'-18'110'16,"14"18"-86"-16,-14-19 22 0,10 19 6 0,-3 0-17 15,0-7-3-15,-3 7-9 16,-1 0-5-16,-6 7-10 15,2-1-5-15,-2 13-2 0,-1-7-1 16,1 26 0-16,2-10 0 16,5 10 0-16,3-7-3 15,3 7 2-15,1-7 1 16,6 7 0-16,-3-7 0 16,7 4 0-16,0-7 0 15,4 3 2-15,0-6-3 16,10 0 0-16,-4-6 1 15,19 0 0-15,-8-3-3 16,21 2 0-16,-10-5 2 0,10 15 2 16,-6-9 0-16,-1 12 2 15,-7-6-2-15,1 7 2 16,-8-1 4-16,-3 1 4 16,-8-7 7-16,-6 3 3 15,-1 0-4-15,-10 7 0 16,0-7-6-16,-10 6-1 15,3-6-4-15,-11 4-1 16,4-7-1-16,-11-6 0 16,4-7-5-16,-7-12 1 15,3 0 0-15,-3-9 2 16,7-4-3-16,3-12-2 0,4 3 2 16,3-25 0-1,4 10 1-15,11-32 2 0,-4 12-1 16,11-21-1-16,-1 12 3 15,4-47 2-15,-3 22-2 16,-4-15 0-16,0 24-1 16,-11-31 1-16,1 25-2 15,-15 13 2-15,4 9-2 16,-11 32-1-16,4 6 1 16,-3 28-1-16,2 0-3 15,5 12 2-15,3-2-1 16,7 5-2-16,0-2-30 15,10-1-13-15,1 7-42 0,13 0-16 16,-3 0-62 0</inkml:trace>
  <inkml:trace contextRef="#ctx0" brushRef="#br0" timeOffset="3802.509">19925 5375 316 0,'-11'3'121'0,"11"-3"-95"0,-10 4 16 0,10-4 1 0,-7 3-20 16,0 0-2-16,0 3-11 15,0 0-2-15,3 1-4 16,0-4-7-16,4-3-1 0,0 0 6 15,0-3 6-15,0-4-2 16,0 7 2-16,0 0-3 16,0 0 0-16,0 0-1 15,0 10 0-15,0-4-5 16,4-3 1-16,0 7-38 16,3-1-14-16,0-3-80 15,0 4-70 1,0-4 71-16</inkml:trace>
  <inkml:trace contextRef="#ctx0" brushRef="#br0" timeOffset="4490.825">20316 4936 360 0,'-7'-12'134'0,"7"12"-104"0,-24 3 3 0,17 3-5 16,-11 0-15-16,4 1 0 16,-7 5-7-16,3-2-2 15,-3 12-2-15,3-4-4 0,4 14 1 16,-3-7-1-16,10 12 0 16,-1-5 2-16,8 9 2 15,0-7-1-15,8 7-1 16,-1-7 1-16,14 7-1 15,-7-10 0-15,14 7 0 0,-3-7-3 16,14 7 2-16,-8-7 1 16,12 1 2-16,-12-4-1 15,12 10-1-15,-12-10 1 16,8 3-1-16,-7-3 0 16,-4 7 2-16,-7-10 19 15,-10 3 8-15,0-9-6 16,-15 9 0-16,4 0-12 15,-11 1-4-15,4-7-2 16,-10 0-1-16,3-7-5 0,-7 1-1 16,3-7 1-1,-7-9 2-15,4 0-5 16,3-6 1-16,4-3 1 0,4-1 1 16,-1 1-2-16,8-19 2 15,-1 6 1-15,11-38 0 16,-3 13 0-16,6-31 0 15,1 12-3-15,3-47 2 16,-4 25 1-16,1-28 2 16,0 32-1-16,-8-23 2 15,1 19-2-15,-11 19-1 16,0 3 1-16,-15 29-1 16,5 2 0-16,-8 19 2 15,4 7-1-15,-4 18-1 0,4 1-2 16,0 2 1-16,3 1-6 15,8 3 0-15,3-4-39 16,10 4-14-16,1-7-27 16,6 10-9-16,1-10-47 15</inkml:trace>
  <inkml:trace contextRef="#ctx0" brushRef="#br0" timeOffset="4804.507">20973 5256 348 0,'-7'-3'129'0,"7"3"-100"0,3-22 18 0,-3 19 3 16,4-10-24-16,-1 1-6 15,11-7-12-15,-3 3-6 16,21-2-1-16,-8 2-1 0,22 6 0 16,-7 4-25-16,10 16-10 15,-6-4-77-15,6 19-34 16,-7-6 13-1</inkml:trace>
  <inkml:trace contextRef="#ctx0" brushRef="#br0" timeOffset="5027.668">21392 5526 348 0,'-21'9'129'0,"21"-9"-100"0,-10 0 20 15,10 0 2-15,0 0-24 16,0-3-7-16,3-3-12 15,1 6-4-15,6-6-2 16,1-1-2-16,7 1 1 0,-1 3-4 16,11 0 0-16,-3 0-27 0,21-1-10 15,-11 1-15-15,22 0-4 16,-11 0-63 0,14-10-52-1,-15 4 67-15</inkml:trace>
  <inkml:trace contextRef="#ctx0" brushRef="#br0" timeOffset="5793.789">22645 4955 276 0,'3'-28'104'0,"-3"28"-81"0,-14-22 9 0,11 16-2 0,-8 3-12 16,1-4 0-16,-8-5-9 15,0 2-1-15,-3-2-4 16,3 6-1-16,-3-1 3 0,4 4 1 16,-5 6 3-16,5 4-3 15,-4 5-2-15,3 1 0 16,-3 9-1-16,3-4-2 15,1 11-2-15,2-7 1 16,1 12-1-16,4-9 0 16,6 13 0-16,1-10-3 15,6 3 2-15,1-6-1 16,10-3 0-16,-4-3 0 16,15 3-2-16,-4-6 3 0,22 6 2 15,-12-3 0-15,22 6-1 16,-10-7 3-16,6 11 0 15,-10-7-1 1,3 12 1-16,-10-9 13 16,-4 28 7-16,-3-12 6 0,-11 16 5 15,-3-13-6-15,-15 9 0 16,1-9-13-16,-19 0-6 16,5-7-6-16,-19-5 0 15,8-1-4-15,-11-9 0 16,11-3 1-16,-7-13 2 15,7 0-3-15,-1-18-2 0,5 2-1 16,3-21 0-16,3 6 0 16,11-25 3-16,3 9 0 15,8-28 1-15,-1 16 0 16,19-48 0-16,-5 23 0 16,15-22 0-16,-7 21 0 15,6-30 0-15,-6 24 0 16,-4-3 2-16,-7 16 1 15,-10 16 1-15,-4 8-2 16,-14 27-2-16,3 2-2 16,-10 22-1-16,3 6 4 15,-3 7 1-15,4-4-3 16,3 7 1-16,3-6-13 16,4 3-7-16,0-7-40 15,10 0-18-15,1-2-101 16</inkml:trace>
  <inkml:trace contextRef="#ctx0" brushRef="#br0" timeOffset="6277.34">22927 4178 384 0,'0'-4'143'0,"0"4"-112"0,-7 10 16 0,7-10-1 0,-4 6-26 16,1 0-6-16,-4 7-9 16,0-1-2-16,0 10-1 15,3-3-2-15,1 9 1 0,-1-6-1 16,1 10 0-16,-1-7-3 16,4 3 2-16,0 0-4 15,4-3 1-15,-1-3-3 16,4-9 0-16,0-4-1 15,4 1 2-15,-1-1 2 16,8-3-1-16,-4-3 4 16,11 4 0-16,-4-4 3 15,11 6 1-15,-4 1-4 16,4 8-1-16,-4-2 5 16,0 12 5-16,-7-3 9 15,-3 4 4-15,-4-1 3 0,-7 3 2 16,0-6-10-16,-10 4-4 15,-1-8-7 1,-6 1-2-16,-1-3-1 0,-10-3-2 16,3-4-4-16,-6-2 0 15,2-4-53-15,-6-6-22 16,3 0-59-16,-10-9-26 16,7-1 28-1</inkml:trace>
  <inkml:trace contextRef="#ctx0" brushRef="#br0" timeOffset="6494.514">22902 4319 324 0,'7'-38'123'16,"-7"38"-95"-16,7-44 18 0,-7 38 1 0,8-13-21 16,-5 3-4-16,11-12-14 15,-3 6-5-15,20 0-2 16,-6 0-4-16,21 0 2 0,-7 4 1 15,14-1 2-15,-11 3-8 16,7 7-3-16,-6-7-42 16,3 7-16-16,-8 5-87 15</inkml:trace>
  <inkml:trace contextRef="#ctx0" brushRef="#br0" timeOffset="7597.02">15187 9169 220 0,'7'-66'85'0,"-3"29"-66"0,-4-23 10 16,0 38 2-16,0-3-4 15,0 3 2-15,0 0-5 16,0 7-1-16,0 2-12 15,0 4 7-15,-4 5 2 0,4 4-8 16,-3 13-4-16,-4 15-3 16,0 19 1-16,-4 13-3 15,-3 6-2-15,0 3-5 16,0 12 0 0,7 7 4-16,-1-13 4 0,8 1-3 15,0-20-3-15,8-9-2 16,-1-9 3-16,3-10 0 0,4-13 3 15,4 1-3-15,3-13 0 16,4-3-1-16,3 0 0 16,7 0 4-16,15-3 1 15,6 3-4-15,4 3 1 16,0 4 0-16,-3 5 0 16,-5 1 0-16,-6 5 0 15,-7 1 2-15,-7 3 1 16,-11 3 16-16,-10 4 8 15,-8 11-1-15,-6 4-1 16,-8-3-7-16,-10 6-1 16,-11-6-10-16,-10-4-4 15,-8-5-5-15,-6-4 1 16,-1-6 1-16,1-6 2 16,-4-1-3-16,-3-12-2 15,-1 4-18-15,4-7-7 0,7 0-1 16,4-7 3-16,14 4-15 15,13-12-5-15,8-7-12 16,11-19-3-16,6-6-62 16</inkml:trace>
  <inkml:trace contextRef="#ctx0" brushRef="#br0" timeOffset="7899.154">15212 8900 284 0,'-14'0'107'0,"7"-4"-83"0,3-2 4 0,1 6-2 16,3 0-8-16,0-3 1 16,0 3 3-16,3 0 1 15,1 0-12-15,3 0 0 0,7 0 0 16,3-6-2-16,12-1 0 15,9-5 1-15,15-4 1 16,7-6-5-16,4-3-4 16,-1-9-1-16,1 6-1 15,3-7 0-15,0-3 2 16,0 4-56-16,-7 9-23 0,-7 6-83 16</inkml:trace>
  <inkml:trace contextRef="#ctx0" brushRef="#br0" timeOffset="8412.002">16284 9640 240 0,'-7'9'90'0,"4"-6"-70"0,-1 3 10 0,4-6 2 15,0 0-11-15,0 0-2 16,0 0-14-16,0 3-2 15,0-3-3-15,0 7 2 0,0-4 1 16,0-3-1-16,4-3 1 16,-4-4 7-16,0-2 3 15,0-3 0-15,0-4 2 16,0 0-2-16,-4 4 0 16,1 2-1-16,-1 7 2 0,1 9-7 15,3 4-2-15,0 5-3 16,0 1-2-16,0-3 1 15,3-4-1-15,1 0-3 16,-1-2 2-16,1-4 1 16,-1 3 2-16,4-3-1 15,0-3-1-15,0 0 1 16,0 0-1-16,4 0-58 16,0-3-23-16,3-13-65 15</inkml:trace>
  <inkml:trace contextRef="#ctx0" brushRef="#br0" timeOffset="9130.09">16690 8940 256 0,'3'-50'96'16,"-3"34"-75"-16,4-2 10 0,-4 11 1 0,0 1-11 15,0 3-2-15,0 3-9 16,0 6-2-16,-4 4-4 16,1 5 2-16,-4 14 0 0,0 8 0 15,-4 7-1-15,4 0-3 16,0 0 1-16,4-6-2 15,3-4-1-15,3-6-2 16,1 0-1-16,6-2 2 0,1-5 2 16,6-2-2-1,5-6-2-15,9 3 2 0,8-4 0 16,7-3 1-16,3 1 2 16,4 2-1-16,0 1-1 15,-3-1 3-15,3 1 0 16,-1 3 7-16,-2 3 4 15,-8-1 6-15,-3 7 4 16,-11 1 3-16,-7 2 3 16,-10 3-12-16,-11 4-3 15,-11-1-9-15,-10 1-2 0,-3-4-2 16,-8 10-2 0,-7-4 1-16,-10-2-1 15,-8-4-3-15,1-6 2 16,-1-9-8-16,4-13-2 0,7-6-18 15,8-3-7-15,9-4 1 16,5-5 1-16,6 2-9 16,8-6-3-16,2-3-19 15,5-6-7-15,6-16-32 16</inkml:trace>
  <inkml:trace contextRef="#ctx0" brushRef="#br0" timeOffset="9402.498">16704 8727 268 0,'-28'13'101'0,"17"-1"-78"0,1 1 9 0,6-7 0 16,4-3-7-16,4 7 0 15,3-4 2-15,3-3 0 16,8-3-14-16,10-3 5 0,11-7 5 15,14-5-1-15,7-10 1 16,3-10-10-16,4-12-5 16,7 3-5-16,8 0-3 15,-1 7-13-15,-4-1-6 16,-3 10-59-16,-3 3-23 16,0 0-57-1</inkml:trace>
  <inkml:trace contextRef="#ctx0" brushRef="#br0" timeOffset="10169.125">18549 9232 212 0,'4'-6'82'0,"-4"6"-64"0,0-10 9 16,0 10 0-16,0-3-3 15,0 3 3-15,-4 0-6 16,4 0-1-16,-3 0-11 16,3 0-3-16,0 0-2 0,0 0 0 15,-4 3 0-15,0 0-2 16,1 7-2-16,-1-4 1 15,4 3-1-15,0 1 0 16,0 2 0-16,0-2-3 16,4-1 2-16,-4 1 7 15,3-10 4-15,1 6 10 16,0-12 5-16,-1 6-5 0,1-13 1 16,-1 4-8-16,-3-7 0 15,0 3-2-15,-3 1 3 16,-1-1-3-16,-3 10 1 15,3 0-7-15,-3 9-1 16,0-2-2-16,0 5-2 16,4 0 1-16,3 1-1 15,0-1-3-15,3 1 2 16,1-4-26-16,3-6-11 16,0 6-43-16,4-6-18 15,-1 0-43-15</inkml:trace>
  <inkml:trace contextRef="#ctx0" brushRef="#br0" timeOffset="10719.468">19170 8683 256 0,'-4'-34'96'0,"4"34"-75"0,-17-10 17 16,13 10 1-16,-6 7-10 0,3-4 0 16,-7 6-5-16,-1 1-1 15,-2 11-12 1,3-8-2-16,-8 6 1 0,5-3-8 0,3 2-1 16,3-2-1-16,4-3 0 15,0 2 0-15,7 1 0 16,0-4-3-1,7 1 2-15,0-4 1 0,7 1 0 16,0-4 0-16,11 3 2 16,-4-2-3-16,22 2 0 15,-8 1 1-15,21 18 2 16,-10-3-1-16,11 16-1 16,-12-10-2-16,5 10 1 15,-11-7 3-15,-4 7 1 16,-7-13 18-16,-10 16 11 0,-4-9-7 15,-11 9-3-15,1-7-6 16,-11 10 0-16,0-12-7 16,-21 15-3-16,6-16-1 15,-23-2-1-15,6-4-5 16,-11 0-1-16,8-6-2 16,-7-9 0-16,10-4-13 15,0-6-6-15,7-3-13 16,8-9-2-16,2 2-18 15,12-18-4-15,-1 0-91 16,11-12-44 0,0 2 99-16</inkml:trace>
  <inkml:trace contextRef="#ctx0" brushRef="#br0" timeOffset="11004.652">19142 8552 264 0,'-28'37'99'0,"28"-37"-77"0,-11 16 11 0,7-13 0 15,4-3-5-15,0 0 3 16,4 0 3-16,-1 0 3 16,8-6-20-16,0 3 4 0,13-10 2 15,-3 4-3-15,22-10-2 16,-11 3-8-16,17-12-4 15,-10 9-3-15,10-9 0 0,-7 3-2 16,18-10-1 0,-14 7-24-16,14 0-9 0,-10 3-45 15,3 3-17-15,-11 0-61 16</inkml:trace>
  <inkml:trace contextRef="#ctx0" brushRef="#br0" timeOffset="11523.225">20419 8896 328 0,'-11'0'123'0,"11"0"-95"0,-7 10 3 0,7-10-6 0,-3 3-17 16,-1 6-2-16,4-2-4 16,0-4-2-16,4 6 1 15,-4-3-1-15,3-6 0 0,1 0-3 16,-1-6 2-16,1 3 3 16,-1-6 3-16,1 2 2 15,-1-2 1-15,1 6 0 16,-4-3 0-16,0 6-4 15,0 6-3-15,0-3 0 16,0 16-1-16,0-4-3 16,3 4 2-16,1-3-10 15,3 0-3-15,-4-4-37 16,5-6-17-16,-1-2-72 16</inkml:trace>
  <inkml:trace contextRef="#ctx0" brushRef="#br0" timeOffset="12039.838">20673 8332 312 0,'0'-28'115'0,"0"28"-89"0,-4-10 5 0,4 10-1 0,0 0-17 15,0 0-4-15,-7 13-6 16,4-4 0-16,-4 13-2 16,0-3-1-16,0 12 1 0,-1 1-4 15,5 2 2-15,3-5 1 16,3 2 2-16,-3-6-1 16,11 3-1-16,-4-3-2 15,11 0-1-15,-4-3 4 16,14-3 1-16,-7-3-3 15,15 3 1-15,-8-7-2 16,14 1 0-16,-7-1 2 16,18 7 2-16,-10-3-1 15,17 9-1-15,-15-6 1 0,1 12-1 16,-7-6 15 0,-11 16 10-16,-7-10-2 0,-17 13 1 15,0-9-9-15,-22 8-2 16,0-11-7-16,-13 5-2 15,2-5-2-15,-17 2-2 16,8-5 1 0,-22-1-1-16,14-3-11 0,-7-6-5 15,11-4-6-15,6-5-1 16,8-4-20-16,7-6-8 16,3 0-26-16,15-13-9 15,-1 4-29 1</inkml:trace>
  <inkml:trace contextRef="#ctx0" brushRef="#br0" timeOffset="12308.213">20705 8301 352 0,'-29'0'132'0,"29"0"-103"0,-17-7-4 15,13 7-9-15,4 0-12 16,0 0-3-16,11-3 0 16,-4 0 1-16,21-3-1 15,-7 3 2-15,22-13 0 0,-8 7-1 0,14-13-2 16,-6 3 1 0,27-16-1-16,-13 4-11 15,13 0-3-15,-13 2-90 16,2 11-38-16,-9 2 21 15</inkml:trace>
  <inkml:trace contextRef="#ctx0" brushRef="#br0" timeOffset="12664.968">21530 8765 260 0,'-11'-3'96'0,"11"3"-75"0,-10 9 8 0,10-9-3 0,-4 9-5 15,1 1-1-15,-1-1-6 16,4-2-4-16,0-1-5 16,0 0-4-16,4-6 2 0,-1 0 0 15,1-6 1-15,-1 3 4 16,4-7 3-16,-3 1-2 15,0-1 0-15,-1 4 3 16,-3 3 5-16,0-3-9 16,4 12-4-16,-4-3-3 15,3-3 1-15,1 6-3 16,-1-2-2-16,1-4-45 16,3 0-17-16,0 0-85 15</inkml:trace>
  <inkml:trace contextRef="#ctx0" brushRef="#br0" timeOffset="13195.084">21865 8232 312 0,'0'-7'118'0,"0"7"-92"0,-7 0 8 0,7 0 0 0,-3 4-16 16,-1-1-2-16,-3 0-9 15,0 6-3-15,0 1-2 16,0-1-2-16,0 7 1 0,3-4-1 16,1 4 0-16,-1-3 2 15,4 2 1-15,0-2-6 16,7 2 0-16,0-2 1 15,4-1 1-15,-1 4 1 16,8 0 2-16,-4-4-3 16,11 4 0-16,-7-3-1 15,17 12-2-15,-7-7 3 16,18 11 2-16,-7 2 0 16,7 4-1-16,-8-7 1 15,1 3 1-15,-7 4 10 0,-4 2 7 16,-7-12 5-16,-7 19 3 15,1-9-6-15,-12 12-2 16,-10 12-7-16,-4-15-2 16,1-12-6-16,-15 11-1 15,4-11 1-15,-14-1 0 16,7-6-2-16,-4-3-2 16,4-3-2-16,-4-6-1 15,7-4-12-15,0-9-5 16,4 0-38-16,7-16-17 15,0 1-98 1</inkml:trace>
  <inkml:trace contextRef="#ctx0" brushRef="#br0" timeOffset="13467.039">21900 8185 304 0,'-10'6'115'0,"10"-6"-89"0,-11 6 10 16,11-6 0-16,0 0-11 16,0 0-2-16,0-12-5 15,0 2-1-15,11-9-9 16,-4 1-5-16,11-1 0 0,-4 0-2 16,17-3-1-16,-6 3 1 0,21 0-1 15,-7 7 0-15,14-4 0 16,-11 7-18-16,7-1-5 15,-10 1-44-15,4 3-19 16,-8-1-52 0</inkml:trace>
  <inkml:trace contextRef="#ctx0" brushRef="#br0" timeOffset="13801.532">22602 8746 340 0,'-10'9'129'0,"10"-9"-100"0,-4 7 2 15,4-7-5-15,0 0-16 16,0 0-1-16,7-7-5 15,-3 1-1-15,7-6-1 16,-4-1-2-16,3-3 3 0,1 4-4 16,-1 2 0-16,-3-2 1 15,0 12 2-15,1 0-3 16,2 9-2-16,-6-6-34 16,3 0-12-16,-4 1-99 15,1-8-44 1,-1 1 97-16</inkml:trace>
  <inkml:trace contextRef="#ctx0" brushRef="#br0" timeOffset="14383.622">22909 8028 300 0,'4'-38'112'0,"-4"38"-87"0,-4-22 9 0,4 19-4 0,-3 3-12 15,-1 0-3-15,-3 6-8 16,0 1-5-16,-3 18-1 15,3-6-1-15,0 15 0 0,-1-6 0 16,5-3 2-16,-1 4-3 16,4-11 0-16,0 4 1 15,4-6 0-15,-1 0 0 16,5-4 0-16,-1 1-3 16,7-4 2-16,-4 1-1 15,15 5 0-15,-4-5 2 16,21 5 2-16,-6-2-3 15,13 6-2-15,-7-7 2 16,8 10 2-16,-11-3 0 16,3 6-1-16,-7-6 12 0,1 9 4 15,-8-3 0-15,-7 10 3 16,-7-7-4-16,-7 6-1 16,0-5-6-16,-14 8 0 15,4-8-5-15,-19 14 0 16,5-11-1-16,-22 9-2 15,7-4 3-15,-17 1 0 16,10-7-4-16,-3-6 1 16,6-3-16-16,5-12-6 15,2-1-31-15,5-12-11 0,3 0-90 16</inkml:trace>
  <inkml:trace contextRef="#ctx0" brushRef="#br0" timeOffset="14639.702">22906 7887 316 0,'-21'9'121'0,"21"-9"-95"0,-21 16 9 0,17-13-1 0,0 0-13 15,1 0 0-15,3-3-6 16,0 0-1-16,11-3-8 0,-4 3-4 15,14-6 1-15,-4 3-2 0,26-10 2 16,-8 10-2-16,25-13-1 16,-14 7 1-16,14-4-1 15,-11 1-38-15,11-1-14 16,-10 4-108 0</inkml:trace>
  <inkml:trace contextRef="#ctx0" brushRef="#br0" timeOffset="14987.899">23781 8379 272 0,'10'-9'101'0,"-10"9"-78"0,14-16 15 15,-14 13 2-15,8-7-20 16,-1 1-6-16,10-7-8 0,-3 4-5 15,15-10 0-15,-5 3-4 16,22 0 0-16,-11 0-7 16,11 4-4-16,-10 2-122 15</inkml:trace>
  <inkml:trace contextRef="#ctx0" brushRef="#br0" timeOffset="15213.486">23996 8752 332 0,'-11'22'126'0,"11"-22"-98"0,7 10-5 0,-7-10-9 16,7 0-7-16,1 0 1 0,9-10-7 16,1 10 0-16,14-19-1 15,-8 4 0-15,15-17 2 0,-7 7-3 16,7-9 0-16,-8 6-21 15,8-1-8-15,-7 7-113 16</inkml:trace>
  <inkml:trace contextRef="#ctx0" brushRef="#br0" timeOffset="16755.723">25255 8244 180 0,'-10'-34'68'0,"10"34"-52"0,-11-57 14 0,8 51 4 15,-1-16-2-15,1 3 3 16,-4-6-2-16,3 3 2 0,-3 0-19 15,3 7 2-15,-6 2 2 0,3 4-7 16,0 12-2-16,0 3-4 16,0 25-2-16,3-2-3 15,1 11 1-15,-1-2-4 16,1 12-2-16,-1-12 4 16,4 21 1-16,0-12-3 15,4 0 1-15,-4-3-2 16,7-6 0-16,-4-7 2 15,4-9 2-15,0 3-3 16,4-12 0-16,-1-4 1 16,8-9 0-16,-4 0 0 15,7-12 2-15,-3 2-3 16,14-8 0-16,-4 2 1 0,21-3 0 16,-10 10-3-16,18-1 2 15,-12 4 3-15,15 9 1 16,-10 0-4-16,17 16-1 15,-14 0 1-15,10 19 2 16,-10-10 0-16,-7 6 2 16,-7-9 13-16,-14 19 7 15,-4-12-5-15,-21 8 0 16,0-2-11-16,-25 18-2 16,4-15-3-16,-18 12-2 15,7-12 1-15,-21 0-1 16,11-3 0-16,-25-4 0 15,14-6-3-15,-7-3 0 16,11-6-9-16,3 0-5 16,7 0-11-16,11-10-5 0,3-2-20 15,7-14-6-15,4 4-77 16</inkml:trace>
  <inkml:trace contextRef="#ctx0" brushRef="#br0" timeOffset="17100.307">25213 7971 260 0,'0'-9'96'0,"0"9"-75"0,0-3 14 0,0 3 3 16,0 0-13-16,0 0-5 15,4 0-3-15,-1 0-1 16,11 0-8-16,-3 0-3 0,13-6 1 16,-2-1-3-16,20-5 0 15,-7-1-1-15,22-6 1 16,-11 4-2-16,14-4-1 15,-11 0-2-15,7 0-1 0,-10 1-34 16,7-14-15 0,-11 4-90-16</inkml:trace>
  <inkml:trace contextRef="#ctx0" brushRef="#br0" timeOffset="17775.595">26162 7087 220 0,'-7'-15'82'0,"7"15"-64"0,-14-10 9 0,10 10 0 16,-3-3-5-16,0 0 1 0,-3 0-6 15,3 0 0-15,-8 3-10 16,5 0 0-16,-8 15 0 0,4-2-1 16,-7 21-1-1,3-5-1-15,-3 21 0 0,4-10-2 16,-5 39 1-16,5-16-2 16,3 21 2-1,3-15-2-15,4 13 2 0,3-16 2 16,15 12 2-16,-4-9 3 15,25-6 1-15,-7-10 3 16,17-19 4-16,-7-5-8 16,15-26-1-16,-12 3-1 15,19-25 2-15,-11 4-1 16,7-17 2-16,-11 4-4 0,-7-22 1 16,-7 9-5-1,-14-22 0-15,-3 19 3 16,-22 1 3-16,1 5-4 0,-15 19-1 15,4 0-4-15,-18 26-1 16,7-4 1-16,-17 31 0 16,7-6-7-16,-4 19-3 15,7-12-32-15,0 21-15 16,8-15-47-16,6 12-20 16,7-9 2-1</inkml:trace>
  <inkml:trace contextRef="#ctx0" brushRef="#br0" timeOffset="19019.011">15117 15707 184 0,'-22'-60'71'0,"8"41"-55"0,0-9 17 0,7 19 7 16,-3 2-1-16,2-2 1 0,5 6-13 16,6 9-4-16,12 16-13 15,9 31-2-15,12 20-1 0,-1 17-3 16,4 30-3-16,10 14 4 16,4 11 4-16,3 18 1 15,-6-16 2 1,-4-12-4-16,-8-10 0 0,-6-18-5 15,-7-10 0-15,-7-25-1 16,-8-18-2-16,-3-20 1 16,-10-21-1-16,-8-17 0 15,-7-11 2-15,-10-13-1 16,-7-16 2-16,-11-35 0 16,-3-30 1-16,-8-11-2 15,-10-40-2-15,-3-9 1 16,-1-28-1-16,8 12 4 0,13 9 5 15,15 16 1-15,14 32 4 16,10 30-7-16,15 23-2 16,10 25 1-16,14 25 1 15,11 34 1-15,7 26 2 16,10 15-3-16,15 19-2 16,17 44-2-16,7 6-3 15,0 25-2-15,11 10 1 16,11 3 1-16,-4 9 0 15,-8-16 0-15,-9-18 2 16,-12-22-1-16,-10-22-1 16,-10-23 1-16,-18-5-1 15,-15-26-27-15,-16-21-9 16,-15-13-24-16,-18-6-10 0,-10-23-81 16</inkml:trace>
  <inkml:trace contextRef="#ctx0" brushRef="#br0" timeOffset="19202.187">15550 16525 232 0,'11'31'88'0,"3"-18"-69"0,7-7 8 16,-10-3-1-16,3-3-5 16,4-6-1-16,3-3-10 0,4-4-4 15,10 4-4-15,11-1-4 0,10 1-1 16,11 3-23-16,4 6-10 15,6 0-78 1</inkml:trace>
  <inkml:trace contextRef="#ctx0" brushRef="#br0" timeOffset="19848.442">16778 16045 196 0,'-28'3'74'0,"14"1"-58"0,-11-1 7 16,11-3-1-16,-4 3-6 16,-3 0 3-16,-4 0-4 15,-3 3 1-15,0 4-9 16,0 2 2-16,3 7 2 0,0 19-2 15,8 15 2-15,3 0-4 16,7 10-2-16,7-3-2 16,7 6-3-16,7 6 1 15,7 9-1 1,7-9-3 0,0-6 2-16,4-9 1 0,0-10 2 0,0-10-3 15,-1-12-2-15,1-6-1 0,-4-3 0 16,1-19 5-16,-5-19 1 15,-6-19 6-15,-4-12 5 16,-7-7-3-16,-10-3 2 16,-8-15-1-16,-7-22 3 15,-6-7-5-15,-8-3-3 16,-10-24-1-16,-18-8 1 16,-14 8-3-16,-8-23-2 15,1 6 0-15,-3 16 1 16,6 16-1-16,7 25 2 15,15 32 2-15,10 21 2 16,14 19 3-16,15 22 4 16,13 19-8-16,15 21-1 15,13 26-5-15,12 6-1 16,6 10 1-16,22 34 0 0,17 9 0 16,14 23 2-16,4 18-1 15,14-6 2-15,3 3-7 16,-10-19 1-16,-14-19-17 15,-8-30-6-15,-10-30-18 16,-14-24-5-16,-10-31-91 16</inkml:trace>
  <inkml:trace contextRef="#ctx0" brushRef="#br0" timeOffset="20445.81">17237 15838 168 0,'-11'7'63'0,"4"-7"-49"0,-3-3 18 0,2-1 5 16,-2 1-10-16,-4 0-1 15,0 3-6-15,0 6-3 16,-1 7-9-16,5 15-1 0,3 4 0 15,3 8-1-15,4 14-1 16,4 21-3-16,6 10 1 16,4 2-2-16,8 1-1 15,2 6-2-15,8 3 1 16,3-9 1-16,4-16 0 0,0-18-5 16,0-23 1-16,-4-15 4 15,-7-23 4-15,-3-21 5 16,-7-13 5-16,-4-6 1 15,-11-12 0-15,-10-29 1 16,-10-12 0-16,-15-1-6 16,-14-18-2-16,-3-16 0 15,-4 7 0-15,-14-13-2 16,-15-19 1-16,-9 16-4 16,3-10 0-16,10 13-3 15,11 22-1-15,14 31 10 16,11 28 5-16,10 23 0 0,11 30 2 15,14 29-7-15,10 13-3 16,8 21-3-16,14 19-3 16,17 23-2-16,18 2 1 15,14 25 3-15,7 26 1 16,18 6-4-16,21 25 1 16,3-1 0-16,1 4 0 15,6-18-20-15,-10-29-9 16,-21-29-21-16,-14-21-6 15,-11-19-93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27:17.42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16619 5137 244 0,'-14'19'90'0,"7"-16"-70"0,0 6 21 0,7-9 4 16,0 0-12-16,0 0-2 15,4 0-5-15,-1-3 1 16,4-3-15-16,4 6 0 0,6 0 1 16,5 0-1-16,9 0 3 15,19 0-4-15,13 0 1 16,8 0 2-16,3-9 3 0,4-4-7 16,10-6-1-1,0 0-3-15,-3 1 1 0,-11-1-4 16,-11 0-2-16,-13 10 2 15,-12-1 0-15,-6 7-1 16,-7 3 1-16,-8 3-13 16,-2-3-6-16,-8 10-20 15,-4-4-7-15,1-3-7 16,-4 3 1-16,-4-3-19 16,-6 7-7-16,-5 5-48 15</inkml:trace>
  <inkml:trace contextRef="#ctx0" brushRef="#br0" timeOffset="284.308">16676 5911 264 0,'7'0'101'0,"3"0"-78"0,8-3 15 0,-7 3 4 16,10-3-10-16,18-3 1 16,14-4-12-16,7-5-3 15,7-4-10-15,3-6-5 0,15-10 0 0,7 4-2 16,-4 0 2 0,-7-4-2-16,-7 7-1 15,-7 6-15-15,-4 6-7 16,-3 4-36-16,-10 9-12 0,-11 6-65 15</inkml:trace>
  <inkml:trace contextRef="#ctx0" brushRef="#br0" timeOffset="1531.932">13571 3823 212 0,'-45'-47'82'0,"9"31"-64"0,-13 7 7 16,24 6-1-16,-7-3-6 15,-13 6 1-15,-15-3-1 16,-15-4-2-16,-76 4-1 16,66 3-5-16,-14 3-4 15,1 7-1-15,2 5-5 16,-2 7 0-16,-12 7 0 15,1 2 0-15,7-3-3 16,6 10 2-16,1-1 1 0,0 4 2 16,0 22-1-16,3 9 2 15,11 3-2-15,3 0-1 16,7 1 1-16,1 15-1 16,-1 6 2-16,1 0 1 15,-1-3-4-15,8 6 1 16,3 13 0-16,7-6 0 15,3-10 0-15,5 7 2 16,-1 8-1-16,3 1-1 16,1-9 1-16,3-1 1 15,0 13-3-15,8 3 0 16,6-12 1-16,11-10 2 0,10-6-1 16,11 3 2-16,15-3 2 15,6-3 2-15,11-13 1 16,3-6 0-1,21 10-2-15,15-14-1 0,10-8 1 16,0-4 1-16,-3-6-3 16,14-9-1-16,10-10 5 15,1-9 3-15,-1-13-2 16,14-12 0-16,12-7-5 16,-5-2-1-16,8-7 1 15,13-7 2-15,-2-2-5 16,6-3-1-16,11-7 2 15,-11-16 3-15,11-18-4 16,6 9-1-16,-16-3 2 0,6 4 3 16,4-11-4-16,-11-5-1 15,-3 2 0-15,3 4 0 16,-10 19 2-16,-11 2 1 16,7 7-4-16,0 3 1 15,-14 1 2-15,-7-5 1 16,7-17-1-16,-11-7-2 15,-14-10 3-15,-17 7 0 16,-14-10-1-16,-15-25-2 16,-10 1 1-16,-14 2-1 15,-18-9 2-15,-11-13 1 0,-10 4-1 16,-10 15 1 0,-19 4-2-16,-17-7-1 0,-14 6-2 15,-7 10 1-15,-7 15 1 16,-18 1 2-16,-24-4-1 15,-4-9-1 1,-18-3-2-16,-17 12 1 0,3 13 1 16,-21 19 0-16,8 28 0 15,-8 15 0-15,-11 39-5 16,11 37 1-16,-3 12-14 16,13 3-3-16,29 4-24 15,21 0-9-15,22 3-91 16,27-23-47-1,18-21 96-15</inkml:trace>
  <inkml:trace contextRef="#ctx0" brushRef="#br0" timeOffset="2809.809">20331 3014 192 0,'7'-15'71'0,"-7"11"-55"0,0-2 11 0,0 6 0 0,0 0-4 16,0-3 0-16,0 3-1 16,3 0 1-16,1 0-13 15,-1 3 8-15,1 13 2 0,-1 6-4 16,-3 22 1-16,0 31-4 15,0 10 0-15,-3 21-1 0,-1 29 0 16,1 0-6 0,-1 9-2-16,1 16-4 0,3-19-1 15,-4-3 1-15,4 0 2 16,-3-13 1-16,-1-18 1 16,1-19-7-16,-1-13 0 15,0-15-4-15,1-16 0 16,-4-10-27-16,0-12-13 15,-4-9-11-15,-3-10-2 16,0-3-53 0</inkml:trace>
  <inkml:trace contextRef="#ctx0" brushRef="#br0" timeOffset="3349.899">18242 5284 212 0,'4'-15'79'0,"3"2"-61"0,10 1 6 0,-10 8 0 15,8 1-6 1,2 0-1-16,8 3-3 0,7 0-1 16,3 3-7-16,7 0 3 0,4 1 3 15,14-4 5-15,18-4 2 16,10-2 1-16,7 0 2 15,25 0-3 1,18-4-2-16,6 1-5 0,29-1 0 16,4 1-1-16,27 0 1 15,-3 2-4-15,32-2-3 16,-11 6 0-16,22-3-1 16,-11 6-2-16,14 6 1 15,-15-6-2-15,15 0 2 16,-28-6-2-16,3 2-1 15,-17-2 1-15,-22-6-1 16,-10-4-3-16,-14 3 2 0,-32 1-41 16,-25-1-19-16,-24 4-31 15,-29 9-83 1</inkml:trace>
  <inkml:trace contextRef="#ctx0" brushRef="#br0" timeOffset="4010.909">19318 5949 192 0,'4'-22'74'0,"-4"16"-58"0,3-4 16 15,-3 7 2-15,0 0-4 16,0 3 0-16,0 6-4 15,4 4-1-15,-4 9-14 16,0 21-2-16,-4 20 1 0,-3 9-2 16,-3 3 3-16,-1 0-6 15,-3 19-3-15,3 6-1 16,4-3-1-16,4-15 0 16,6-10 2-16,8-10-1 0,6-8-1 15,8-17 1-15,7-6 1 16,0-6 1-16,3-9 1 15,4-7 0-15,3-6 2 16,4-6-3-16,3-1-2 16,4-2 0-16,-3 0-1 15,-5 6 2-15,-6-4 1 16,-7 7-28-16,-4 0-10 16,-7 0-47-16,-3 10-20 15,-7-10-8 1</inkml:trace>
  <inkml:trace contextRef="#ctx0" brushRef="#br0" timeOffset="4354.229">19928 5984 244 0,'-7'-26'90'0,"4"23"-70"0,-1-3 13 16,4 6 1-16,0 0-11 16,-3 9-1-16,3 7-7 15,0 12-1-15,0 16-8 16,0 19-4-16,3 0-1 0,1 18 1 0,-1 26 1 16,1 12-4-16,3 6 1 15,4 26 0 1,-1-4 2-16,4 1-1 0,4 5 2 15,0-18-4-15,-1-13 0 16,1-18-6-16,-1-19 0 16,1-17-17-16,-4-14-7 15,0-13-47-15,-3-16-22 16,-1-13 1 0</inkml:trace>
  <inkml:trace contextRef="#ctx0" brushRef="#br0" timeOffset="4939.824">20338 5864 212 0,'-14'-12'82'0,"6"6"-64"0,-2-7 9 16,6 13 0-16,1-9-5 0,-1 6-1 15,1-7-3-15,3 1 1 16,3-7-10-16,8 7 1 0,3-4 3 15,4 4-1-15,3-1 3 16,0 4-2-16,4 3 0 16,-1 3-1-16,1 9 2 15,-4 7-3-15,0 6 1 16,-3 6-3-16,-7 0 0 16,-4 7-3-16,-7 6-1 15,-4 9-3-15,-3 9 1 16,-3 1-4-16,-5-1 0 15,5-5-1-15,-1-7 0 16,4-3 2-16,4-7 0 16,6-2-3-16,4-7 0 0,4-9 4 15,6-7 1-15,8-8 4 16,7-4 3-16,7-7-4 16,3-2-1-16,0-1-2 15,1 4 1-15,-8 0-2 16,-3 3 2-16,-4 0-31 15,-7 3-13-15,-3 0-26 16,-4 0-10-16</inkml:trace>
  <inkml:trace contextRef="#ctx0" brushRef="#br0" timeOffset="6288.405">18203 2215 192 0,'-10'12'71'0,"6"10"-55"0,-3 22 9 15,4-16-1-15,-1 10-3 16,4 12 2-16,0 19-7 16,0 25-1-16,0 13-9 0,0 24 3 15,0 20 3-15,4 9-6 0,-1 41-1 16,1 15-3-1,3 28 1-15,0 42-4 0,-4 12 0 16,4 3 1-16,0 28 2 16,1 0-1-1,2-15 2-15,-3 15-4 0,0-3 0 16,0-19 1-16,0 4 2 16,-3-32-3-16,3 0 0 15,0-41 1-15,0 4 0 16,0-36 0-16,0-33 2 15,4-26 8-15,3-21 3 16,0-23-4-16,4-24-1 16,3-23 0-16,3-18 2 15,1-16-1-15,3-13 0 16,1-9-3-16,6-9 1 0,7-1-4 16,15-6 0-16,17-2 1 15,7-4 2-15,4-3 1 16,24-4 3-16,14-5-3 15,8-4-2-15,66-15 0 16,-6 6 1-16,24 6-3 16,-3 7-2-16,28 12 0 15,-11 6-1-15,25 7 0 16,-14 9 0-16,14 9 2 16,-11 7 1-16,4 3-6 15,-28-7 0-15,3 4 3 16,-17-10 2-16,-22-9 0 15,1-10 1-15,-22-5-4 16,-24-8 0-16,-15-2-1 0,-14 0 0 16,-13 0 2-16,-19 3 0 15,-17 6 0-15,-14 0 2 16,-14 7-1-16,-15-1 2 16,-9 1-2-16,-8-1-1 15,-4-3 1-15,-3-3-1 16,0-9-3-16,0-9 2 15,7-17 1-15,3-8 2 16,4-7-3-16,8-7-2 16,6-46 2-16,0-13 0 0,4-43 7 15,3-23 4-15,0-63-1 16,-3-40 0-16,-8 104-1 16,1-227 0-16,-4-2-7 15,-10-4 0-15,-1 10-1 16,1 28 0-16,-4 56-3 15,-7 32 2-15,-4 56 1 16,-10 25 2-16,7 76-1 16,-43-17-1-16,-10 36 3 15,-3 34 0-15,-1 9-4 16,-6 28 1-16,-19 13 0 16,-6 13 0-16,0 12 0 15,-4 9 2-15,-21 7-1 16,-4 6-1-16,-13 6 1 0,-26 4 1 15,-2 2 3-15,-37 1 4 16,-6-1 0-16,-35-2 2 16,-15-4-6-16,-10 0-1 15,-25-6-4-15,0 0-1 16,4-6-1-16,-18-4 0 16,21-5-9-16,0-4-5 15,11 3-28-15,10 1-9 16,15 2-73-16,21-15-34 15,3 3 37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27:28.05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15279 4294 212 0,'0'-13'79'0,"-7"4"-61"0,7-1 4 0,-4 10-4 16,1 0 11-16,-4-9 6 15,0 9-12-15,-4-3-5 16,0-4-11-16,1 7-3 0,-4 0 2 15,0 7-3-15,-4-4 0 16,-3-3 1-16,-4 9 2 0,-3-9-1 16,-7 10 2-16,3-4 0 15,-3 3 1-15,-1 1-2 16,1-1-1 0,0 0-3-16,-1 4 1 0,-2 0-2 15,-5 2 2-15,-3-2 0 16,-6 2 1-16,-5-2-5 15,-3 6 1-15,4 0-2 16,-1-1 0-16,1 4 2 16,-8 3 2-16,-3 4-1 15,-3 5-1-15,-1 4 1 16,8-1-1-16,3-8-3 16,3 5 2-16,1-2 1 15,-4-11 2-15,3 8-1 0,-3-4-1 16,0 0 1-16,4 0 1 15,3 0 1-15,4 0 1 16,-1 10-2-16,4-10-2 16,1 3 1-16,-5 0-1 15,4 10 0-15,-3-4 0 16,3 4 0-16,0-4 0 16,4 1 0-16,3-4 2 15,4 1-1-15,0-4-1 16,3 6 1-16,0-2-1 15,0 2-3-15,4 1 2 16,3 5 1-16,1 11 0 16,3 2-3-16,-1 6 2 15,5-2 1-15,-1-7 0 0,0-3 0 16,1 9 0-16,-1 7 0 16,-3 12 2-16,0 1-1 15,0-4 2-15,-1-3-4 16,1 0-2-16,7 0 2 15,0 12 0-15,7 1 1 16,4-7 0-16,3-6 0 16,3-3 0-16,4-3-3 15,7-1 2-15,4 1 1 16,7 0 2-16,3-4-1 16,4-5-1-16,-1-11 3 15,5 1 0-15,2-6-1 0,1-4-2 16,11-2 1-16,10-4-1 15,10 0 0-15,4 1 0 16,0-4 6 0,7-3 4-16,11-4-1 0,32 1 2 15,-12-6-2-15,-2-10 0 16,10-6-3-16,10 0-1 16,-10-4-1-16,0-2 0 15,11-4-2-15,3 4 1 16,-7-4-2-16,10-2-1 15,12 5 1-15,-12-8-1 16,11 8 0-16,15-9 0 16,-15-9 0-16,7-13 0 0,11-12 8 15,-15-10 7-15,8 4-7 16,7-1-2-16,-14 4-4 16,13-1 1-16,1-9-4 15,-10-6 0-15,9-3 1 16,5 6 2-16,-12 6 1 15,12 1 1-15,3-14-5 16,-15-11-1-16,15-7 1 16,-7 3 2-16,-18 6 2 15,4-3 1-15,0-12 0 16,-18-1 0-16,-14 4-2 16,0 9-2-16,-11-9 1 15,-10-16 1-15,-18 4-1 0,-14-1-1 16,-14-6 3-16,-11-19 0 15,-17 10-1-15,-11 9-2 16,-18-10 1-16,-17 1 1 16,-25 21 1-16,-24 10 1 15,-8 10-2-15,-21 12-2 16,-31-7 1-16,-8 16-1 16,-35 7-3-16,-10 15 2 15,-29 13 1-15,-3 19 0 16,-28 18-3-16,6 19 0 15,-24 7 2-15,11 18 2 16,-15 16-2-16,8 28-2 16,-1 10-7-16,15-10-2 15,3 0-9-15,35 4-1 16,11-11-18-16,21-21-6 0,36-25-47 16,24-28-17-16,18-16-18 15</inkml:trace>
  <inkml:trace contextRef="#ctx0" brushRef="#br0" timeOffset="722.546">13060 3826 196 0,'-4'-40'74'0,"4"30"-58"0,-7-6 14 0,4 13 1 16,-4-3-3-16,-4 6 1 16,1 9-8-16,-1 1-2 15,0 15-11-15,4 3 6 0,0 7 5 16,0 15-4-16,0 19 2 15,0 19-8-15,0 3-3 16,3 3-3-16,1 0 0 16,3 6-4-16,3-6 0 15,1-12-125 1,10-20-76-16,0-27 80 16</inkml:trace>
  <inkml:trace contextRef="#ctx0" brushRef="#br0" timeOffset="1775.935">20405 4977 272 0,'-11'3'104'0,"11"0"-81"0,4 4 1 16,-1-4-5-16,4 3-4 15,4 0 3-15,3 4 1 0,7-10 3 16,4 9-12-16,10-9-1 0,11 0-2 15,10-3 1-15,8-3 0 16,-1-7-4-16,-3 1-3 16,4-1-3-16,6 1 1 15,1-1 1 1,-4 4 2-16,-7-1-1 0,-7 1 2 16,-11 2-18-16,-7 7-4 15,-10 0-53-15,-11 7-22 16,-10 8-32-1</inkml:trace>
  <inkml:trace contextRef="#ctx0" brushRef="#br0" timeOffset="2054.864">20496 5861 300 0,'7'-3'112'0,"-3"0"-87"0,7 0 9 16,-4 0-4-16,3-4-12 15,4-2-3-15,11 0-8 16,10-1-3-16,8-9-2 16,6 7-2-16,4-4 1 0,0 4-1 15,0 2 0-15,7 7-3 16,7 3 0-16,7 3-29 15,-4 0-12-15,-3 1-28 16,0 5-10-16,4-6-24 16</inkml:trace>
  <inkml:trace contextRef="#ctx0" brushRef="#br0" timeOffset="2371.723">23460 4196 248 0,'-4'-25'93'0,"4"19"-72"0,0-3 7 16,0 9-2-16</inkml:trace>
  <inkml:trace contextRef="#ctx0" brushRef="#br0" timeOffset="2805.811">23453 4171 448 0,'-7'28'19'0,"-4"7"-10"0,-3 9-6 0,-4 6 0 16,-3 0-2-16,0 16 2 15,0 0-4-15,3 0 0 16,4-13 1-16,3 0 0 16,8-18 0-16,3-10 0 15,7-13 0-15,7-5 2 16,7-14-3-16,11-8 0 15,14-4 3-15,10-3 1 16,8 6 5-16,3-2 3 16,3 8-2-16,4 4 0 15,15 6-8-15,2 9-2 16,-2 7 4-16,-8 6 3 0,-4 6-3 16,1 3 0-16,0 7-1 15,-26-7-2-15,-9-5-2 16,-1 11 1-16,-7-6 5 15,-13 29 2-15,-5-13 13 16,-17 16 7-16,0-13-7 16,-28 10-1-16,-18 15-10 15,-7-9-5-15,-14-7-2 16,-14-2 1-16,-4-7-1 16,4-9-1-16,0-13-2 15,-7-6-1-15,0-16-12 16,7-9-2-16,10-3-12 15,11-7-2-15,14-3-10 16,11-6-4-16,10-3-94 16</inkml:trace>
  <inkml:trace contextRef="#ctx0" brushRef="#br0" timeOffset="3198.007">23421 4218 252 0,'-11'-6'93'0,"15"3"-72"0,3-10 3 0,-4 7-3 0,8-6-2 15,3 2 1-15,7-2-5 16,8-1 1-16,6-3-9 16,11 7 2-16,3-4 4 0,8 4-3 15,10-10 2-15,17 4-5 16,19-11-2-16,-1 8-2 16,14-11-3-16,11 4-2 15,-3 0 1-15,-11 6 1 16,-1 7 2-16,-2-1-3 15,-11 13-2-15,-15 0-29 16,-13 7-14-16,-11 2-42 0,-14 10-17 16,-15 0 2-1</inkml:trace>
  <inkml:trace contextRef="#ctx0" brushRef="#br0" timeOffset="3695.25">22705 6332 200 0,'3'-7'77'0,"4"7"-60"0,11 0 13 16,-11 0 1-16,7 0-7 15,4 0 0-15,3 0-4 16,7 0-3-16,7 0-9 15,15 0 6-15,20-3 5 0,12-12-4 16,6-4 0-16,28-16-3 16,15-9 2-16,6-6-5 15,22-3-1-15,0-7 0 0,-25 23 0 16,-32 2-4-16,50-21-3 16,-36 12 0-16,50-16-1 15,-42 19 0-15,13 1 0 16,-31 5 0-1,7 7 0-15,-21 6-27 0,-8 6-9 16,-10 4-26-16,-21 12-11 16,-10 0-49-1</inkml:trace>
  <inkml:trace contextRef="#ctx0" brushRef="#br0" timeOffset="4805.508">23731 8263 224 0,'0'0'85'0,"-3"0"-66"0,-1 0 12 0,4 0 3 16,-7 0-9-16,0-3 0 16,-3-3-5-16,-1-4-3 15,-3 1-9-15,0-4 6 0,-4-9 3 16,-3-9-1-16,0-10 3 15,-4 0-4-15,-3-9 1 16,0-9-5-16,3-17-1 16,4-14-4-16,3-8-1 15,4 1 1-15,7 0 3 16,4-7-2-16,6 7 1 16,4 16-3-16,7 12 2 15,4 15-2-15,3 26 2 16,7 9-4-16,0 23 0 15,4 21 1-15,-4 12 0 16,1 7-5-16,-5 9 1 16,-2 1 0-16,-8 9 2 0,-4 5-1 15,1 5 2-15,-4-8-2 16,0-11-1-16,0-7-2 16,4-13 1-16,-1-15-1 15,1-22 0-15,3-22 2 16,3-19 2-16,1-6 1 15,0 0 1-15,-1 3-2 16,-3 9-2-16,1 10 1 16,-5 12-1-16,1 13 2 0,-1 12 1 15,-3 13-1-15,0 16-2 16,8 12-2-16,-5 3 1 16,4-2 1-16,4 2 0 15,0-9-14 1,3 6-5-16,0-6-21 0,4-3-10 15,-4-4-13-15,0 4-6 16,0-10-70 0</inkml:trace>
  <inkml:trace contextRef="#ctx0" brushRef="#br0" timeOffset="5527.74">24049 6470 264 0,'-14'-10'99'0,"14"10"-77"0,-11 0 13 0,11 0 3 16,-3 0-11-16,3 0-3 16,0 0-8-16,3 0-2 15,4 0-8-15,7 0 0 0,4-3 1 16,7-3 3-16,-4 6 4 15,-4-3-2-15,8-4 3 16,7 7-4-16,-11 0 1 16,-3 0-5-16,-4 10 1 15,-4 15-3-15,-6 6 2 16,-4 7-2-16,-7 3 0 16,-4 2-3-16,-3-5-2 15,0-7 1-15,0-9-1 16,3 3-3-16,4-6 2 15,0-6 1-15,7-4 0 16,0 1-3-16,7-4 0 16,11 3 2-16,-4-6 2 0,0 1-2 15,7-4 0-15,-3 0 1 16,10 0 0-16,-3 0 0 16,10 0 0-16,-3 0 2 15,3 0 3-15,-7 6-2 16,1 3-2-16,-8-6 0 15,-7 13 1-15,-3-6-1 16,-11 5-1-16,0-2 3 16,-18 9 0-16,4-4-4 15,-14 14-1-15,6-7-2 16,-13 13 3-16,3-7-20 16,-10 0-8-16,7-3-18 15,-4-6-6-15,-3-9-21 0,20-13-5 16,1 0-44-1</inkml:trace>
  <inkml:trace contextRef="#ctx0" brushRef="#br0" timeOffset="6680.443">22345 3365 236 0,'14'-50'90'0,"-7"38"-70"0,0 5-1 0,-7 14-3 16,0 8-3-16,0 20 4 15,-3 9 2-15,-4 15 3 16,0 39-12-16,3 8 3 0,4 32 1 16,0 28-7-1,4 38-4-15,3 25-2 0,7 47 1 16,0 41-1-16,0 28-1 16,0 15 1-16,0-9 1 15,4 13-1-15,-1-13 2 16,5-40 9-16,2-1 4 15,-3-43-5-15,-3-4-4 16,-4-28-2-16,-7-15 1 16,-7-7-3-16,-3-28-2 15,-8-16 2-15,4-12 0 16,0-22-4-16,0-29 1 16,7-27-2-16,4-13 0 0,10-29 6 15,10-24 5 1,19-16 6-16,13-19 3 0,4-13-3 15,21-12-1-15,25 0-6 16,10-13-3-16,29-15 0 16,21-6-1-16,24-1 0 15,-24 16 0-15,-42 16 0 16,112-44 0-16,-67 22-2 16,117-22-2-16,-81 22 1 15,91-13-1-15,-81 32-3 16,60-13 0-16,-77 19-3 0,35-9 1 15,-60 15 1-15,24-3 2 16,-45 12-8-16,-11 1-1 16,-35 6 4-16,-14 6 1 15,-22 0-1-15,-17-3 0 16,-11 7 4-16,-20-13 1 16,-5 6-1-16,-24-22 2 15,0 9 3-15,-32-71 1 16,8 21 3-16,-26-100 1 15,-28-169 1-15,8-4 2 16,6 7-5-16,8-13-3 16,6-18-1-16,8-16-1 15,7 3 2-15,17 21 3 16,18 26-7-16,14 22 0 16,14 60 0-16,4 49 1 0,3 32 1 15,-10 38 0-15,-11 34 0 16,-11 25 2-16,-10 23 1 15,-14 11 1-15,-7 10-2 16,-11 16-2-16,-11-3 1 16,-20-1-1-16,-33 1 0 15,-10 6 0-15,-38 0 0 16,-19 6 2-16,-42 7-1 16,-10 8-1-16,-35 14 1 15,-19 15-1-15,1 25-3 16,-18 50 2-16,7 10-10 0,15 25-3 15,13 15-42-15,18-21-15 16,29-13-90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27:37.97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12838 4240 156 0,'-4'-31'60'0,"1"15"-47"0,-1-9 6 0,0 13-2 16,1 2 1 0,-4-2 3-16,3-4 4 0,1 7 2 15,3 2-14-15,0 1 5 0,0-3 3 16,3 2 4-16,-3 4 2 15,4 3 8-15,-1 10 2 16,1 12-8-16,-1 25-3 16,-3 12-13-16,0 7-3 15,-3 16-6-15,-1 18-1 16,-3 3-1-16,0-2 1 16,0-7-4-16,0-3 0 0,4-7-6 15,3-18 0-15,0-16-24 16,3-21-51-1,4-11 2-15,4-5-57 16</inkml:trace>
  <inkml:trace contextRef="#ctx0" brushRef="#br0" timeOffset="1576.546">13720 3977 204 0,'10'-3'77'0,"-10"-4"-60"0,4 1 13 0,-4 6 3 16,0 0-6-16,0-3 1 15,-4 0-9-15,1 0-1 16,-1 3-11-16,-3 0 5 0,0 3 3 0,-4 0-3 15,1 3-2-15,-4 4-5 16,0-1-4-16,-4 1 2 16,0 8 0-16,1-2 1 15,-1 3 0-15,-3 6-2 16,0 3 1-16,0 7 0 16,-1-1 1-16,1 7-5 15,0-7 1-15,0 1 2 16,0-1 3-16,0 4-2 15,-1-10 0-15,1 7-1 16,0-4-2-16,0 0 1 16,3-2-1-16,1 5 0 15,-1 1 0-15,-3 2 0 16,0 1 0-16,-1 6 0 0,1-3 0 16,0-4 0-16,0 1 0 15,0 3 0-15,0-10 0 16,-1 3 2-16,5 4 1 15,-1 0-4-15,4 2 1 16,0 4 0-16,0 0 0 16,0-3 0-16,0 6 2 15,-1-6-3-15,1 3-2 16,-3 3 4-16,3 3 1 16,0 0 0-16,-1 13-2 15,1-1 1-15,4-2-1 16,-1-7 0-16,4 1 0 15,0-7 0-15,0-3 2 16,0 3-1-16,0 3 2 16,0 6-2-16,0 7-1 0,0 0 1 15,3-4-1-15,1-2 0 16,-1-4 0-16,4-6 0 16,0 9 0-16,0 4 0 15,4 9 0-15,-1-3 0 16,1-4 2-16,-1-2-1 15,4-4 2-15,0 1 0 16,4 3 1-16,-1-1 0 16,1 1 2-16,3-1-3 0,0-5-2 15,0-4 0-15,4 0 1 16,3-6 1-16,4-3 1 16,3-4-2-16,7 1 1 15,4-1-2-15,0 4-1 16,3 0 5-16,1-3 1 15,-1-4 2-15,0 1 0 16,4-7 0-16,7 0 2 16,11-3-3-16,-1-6-2 15,4-7 0-15,14-2 1 16,0-1-1-16,11-6 0 16,10-6-1-16,-3-9 2 15,-4-7-3-15,11-6 0 16,14-7 1-16,0 1 2 0,-3-7-1 15,10 1 0-15,7-1-3 16,-7-6 1-16,0-3 0 16,17-15 3-16,-6-14-3 15,-8-5 0-15,4-1-1 16,8 13-2-16,-12-3 1 16,-6-9-1-16,6-1 0 15,1 1 0-15,-11 8 0 16,-11 1 2-16,0 0-3 15,4-12 0-15,-7-10 1 16,-14 6 2-16,-11 3-3 16,-11 4 0-16,-6-14 3 15,-8-8 1-15,-10 0-1 16,-7 2-2-16,-14-5 1 16,-11-20-1-16,-11 1 0 0,-10-1 2 15,-7-21-1-15,-7-7-1 16,-4 4 1-16,-3-19 1 15,-7 5-1-15,-7 11-1 16,-15-16 1-16,-13 24-1 16,-8 20 0-16,-3 18 0 15,-11 4 0-15,-24 2 2 16,-8 7-3-16,-3 10 0 16,-28 12-1-16,3 18 0 15,-10 10-7-15,-11 16-2 16,4 25 1-16,-15 16 1 15,1 43-1-15,-11 29 1 0,-4 12-4 16,11 22 1 0,-3 16-7-16,13-10-3 0,26-6-4 15,17-9-1-15,17-9-10 16,19-26-3-16,23-13-8 16,26-24-2-16</inkml:trace>
  <inkml:trace contextRef="#ctx0" brushRef="#br0" timeOffset="2449.832">18426 5244 248 0,'3'15'93'0,"1"-5"-72"0,6-4 11 0,-3 3 1 0,4-2 2 16,7-4 5-16,6-3-8 16,4 0-4-16,15 0-16 15,13 0 1-15,11-3 3 0,11-4-4 16,-4-2 1-16,11-4-8 15,6 1-1-15,5-1-2 16,-8 1-2-16,-7 2 1 16,-11 7 1-16,-10 3-8 15,-10 3-1-15,-11 4-31 16,-15 5-13-16,-6 1-25 0,-11 2-7 16,0-2-44-1</inkml:trace>
  <inkml:trace contextRef="#ctx0" brushRef="#br0" timeOffset="2779.351">18376 6335 252 0,'0'6'93'0,"11"-3"-72"0,6-6 14 0,-10 3 2 15,8 0-1-15,2-6 0 16,8 6-8-16,0-3-3 0,3-4-14 16,7 7 4-16,11-9 3 0,14 0-6 15,11-4 1-15,3-12-6 16,0-3 1-16,14-4-3 16,7-5 0-16,4 12-6 15,-4-4 1-15,-3 4 0 16,10 3 2-16,0 7-1 15,-6 2-1-15,-8 4-19 16,-25 2-8-16,-13 1-32 16,17 0-15-16,-14 0-78 15</inkml:trace>
  <inkml:trace contextRef="#ctx0" brushRef="#br0" timeOffset="3647.419">22514 4717 216 0,'-7'-25'82'0,"7"25"-64"0,-10-19 13 16,6 19 1-16,-3-6-8 15,4-4 0-15,-8 1-7 16,4 6-2-16,-7-13-9 16,0 10 0-16,-7-4 4 0,3 1-4 15,-14 3 2-15,4-1-3 0,-14 14 0 16,6-1-1-16,-10 28 2 15,8-15-1-15,-8 35 0 16,10-14-1-16,-2 20 0 16,6-10-5-16,0 38 1 15,7-22 0-15,4 15 0 16,4-18-3-16,10 25 2 16,0-22-1-16,14 15 0 15,0-18 4-15,17-4 3 16,-6-12 4-16,28-18 5 15,-7-7-4-15,17-29 0 16,-10 4-4-16,7-22 1 0,-7 0-2 16,7-16 2-16,-7 7-2 15,10-45 2-15,-14 23-4 16,4-22 0-16,-7 15-1 16,-7-19-2-16,-8 13 1 15,-9 0 1-15,-5 3-1 16,-10 23 2-16,0 5-2 15,-7 22 2-15,0 4-2 16,0 24-1-16,0-2 1 16,3 18 1-16,1-6-1 15,3 25-1-15,0-6 1 16,10 25-1-16,-3-7 0 16,11 7 0-16,-4-13 0 15,7 10 0-15,1-7 0 0,2 7 2 16,-3-10-10-16,1-2-4 15,-5-14-21-15,-3-2-6 16,-3-10-20-16,0-16-5 16,-4 1-70-1</inkml:trace>
  <inkml:trace contextRef="#ctx0" brushRef="#br0" timeOffset="4057.658">22528 2958 252 0,'4'-22'93'0,"-4"22"-72"0,0-25 14 15,0 22 2-15,0 0-8 16,0-1 0-16,0 4-7 16,0 0-4-16,0 19-10 15,0-3 1-15,3 25 2 0,-3-13-2 16,8 44 2-16,-1-6-4 0,7 12 1 15,-4-15-5 1,11 25-2-16,-3-16 0 16,3 3 1-16,-3-15-21 0,7-7-7 15,-8-9-38-15,1-13-14 16,-4-6-58 0</inkml:trace>
  <inkml:trace contextRef="#ctx0" brushRef="#br0" timeOffset="4685.86">21177 6103 244 0,'18'-3'90'0,"-18"3"-70"0,25 6 6 0,-22-3-3 16,11 0-4-16,-3 0 3 15,14 0-3-15,-4 1 0 16,14-4-10-16,-3 0 8 0,38-7 5 16,-17 1-2-16,39-3-2 15,-18-1-4-15,60-6-1 16,-32 4-1-16,47-10 0 16,-37 3-4-16,44-12 0 0,-36 9-3 15,45-16 0 1,-34 16-6-16,10-9-1 0,-32 6 1 15,18 3 2-15,-28 3 0 16,3 10-1-16,-20 2-8 16,-8 7-5-16,-14 0-11 15,-7 10-3-15,-11-10-18 16,-10 9-9-16,-4 1-90 16</inkml:trace>
  <inkml:trace contextRef="#ctx0" brushRef="#br0" timeOffset="5559.413">22236 6470 192 0,'-7'-10'74'0,"7"10"-58"0,-8-3 14 0,8 3 1 0,-3-6-1 15,-1 6 4-15,1 0-7 16,-1 0-4-16,8 9-13 16,-1 1 2-16,15 30 4 0,-4-8 5 15,11 37 2-15,-4-16-4 16,7 50 1-16,-7-24-7 15,8 37-3-15,-8-28-3 16,4 40-2-16,-4-24-3 0,0-1 1 16,-4-24-2-16,-2 5-1 15,-1-18 1-15,-7-6-1 16,0-13 2 0,-7-7 1-16,0-8-1 0,-4-10-2 15,1-3 1-15,-4-10-1 16,3-3 0-16,-3-12 0 15,0 0 0-15,0-19 0 16,0 3-3-16,3-25 2 16,4 9 1-16,7-15 0 15,1 9 0-15,16-10 0 16,-3 11 0-16,25-14 0 16,-10 13 0-16,16 0 2 15,-6 7 1-15,14 15 1 0,-10 3 0 16,20 13 0-16,-13-1-5 15,6 7-1-15,-10 0 3 16,-4 10 1-16,-6-4 0 16,-8 10-2-16,-7-4 7 15,-10 7 5-15,-4 0-6 16,-17 19-1-16,-1-10-5 16,-35 22-1-16,11-12 1 15,-28 18 2-15,10-15-3 16,-35 6 0-16,14-10-6 15,-18 1 0-15,18-10-13 16,3 0-2-16,8-6-6 16,14-6 0-16,6-3-18 0,12-13-8 15,2 0-75 1,19-19-44-16,-1 3 79 16</inkml:trace>
  <inkml:trace contextRef="#ctx0" brushRef="#br0" timeOffset="5948.014">22842 6394 236 0,'0'-12'88'0,"0"12"-69"0,-7-10 13 0,7 10 0 0,-3 0-4 16,-1 0 1-16,1 0-5 15,-1 0-3-15,1 7-11 16,-1-4-2-16,4 9 2 0,0 1-4 15,0 21-1-15,0-9-2 16,4 26-3-16,-1-11 3 0,4 7 0 16,0-6-1-16,0-3-2 15,0-10-13 1,0 3-4-16,1-9-37 16,-1-6-18-16,0 0-57 15</inkml:trace>
  <inkml:trace contextRef="#ctx0" brushRef="#br0" timeOffset="7146.15">20895 2572 224 0,'0'-34'85'0,"0"34"-66"0,4-16 3 0,-4 16-1 16,0 0-9-16,0 0-2 16,-7 13-1-16,-1-4 1 15,1 29-5-15,0-7 1 0,4 44 4 16,-1-15 0-16,8 53 2 15,-1-26 2-15,11 67 4 16,-3-35-4-16,10 85 0 16,-7-44-11-16,11 110-1 15,-7-73 0-15,10 126 1 16,-7-94-1-16,11 141-2 16,-11-116-2-16,11 135 1 15,-11-120 1-15,11 98 0 16,-11-110 0-16,3 79 2 15,-6-95-1-15,0 60 2 0,-4-91-2 16,0 51 2 0,-3-70-4-16,-4 3-2 0,0-50 2 15,-4 1 2-15,1-29 2 16,-1-22 1-16,1-22 0 16,6-25 2-16,-3-9 6 15,11-29 4-15,-4 0-8 16,25-21-2-16,-4 2-4 15,46-21-2-15,32-32 9 16,-3-2 6-16,-22 14-3 16,74-33 1-16,-38 21-8 15,91-56-3-15,-56 31 1 16,105-34 0-16,-77 31-1 16,95-44-2-16,-81 28 3 15,71-2 0-15,-78 27-1 16,39 1 1-16,-67 21-4 0,24 7 0 15,-45 18 1-15,-15 13 2 16,-27 7-3-16,-19 15 0 16,-13 0 1-16,-22 12 2 15,-6-2-3-15,-19-1 0 16,-3 0 3-16,-10-9 1 16,-4 0-1-16,-10-15-2 15,-1 2-2-15,-7-43-1 16,1 12-1-16,-8-75 0 15,4 28 5-15,-11-135 1 0,8 60-3 16,-15-148 1-16,11 95 0 16,-18-192 0-16,14 129 0 15,-10-160 2-15,-7-138-1 16,10 91-1-16,7 84 1 16,4 73 1-16,4 53-1 15,-5 31 2-15,-2 47-4 16,-5 35 0-16,-9 19 3 15,-12 6 1-15,-3 25-4 16,-3 25 1-16,-11 9 0 16,-18 16 0-16,-24 7 0 15,-8 12 2-15,-27 12-1 16,-29 10-1-16,-25 16 1 16,-24 15 1-16,-39 13-6 0,-4 28 1 15,-17 41 1-15,0 12 1 16,17 16-4-16,4 19 1 15,25 0-18-15,21-19-6 16,21-19-40-16,35-13-17 16,21-15-63-1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27:49.22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12728 4281 216 0,'0'-44'82'0,"-3"25"-64"0,-1-15 15 0,1 18 4 0,3 4-6 16,0-1-1-16,0-3-3 15,0 7-2-15,3 6-14 16,1 3 9-16,-1 12 6 0,4 17-3 16,-3 18-1-16,3 3-6 15,-4 12-2-15,4 11-6 16,-3 18-3-16,0 3-2 16,-1-3 0-16,1-7-2 15,-1-5-1-15,4-7-6 16,0-3-1-16,0-13-52 15,0-6-23-15,4-6-77 16</inkml:trace>
  <inkml:trace contextRef="#ctx0" brushRef="#br0" timeOffset="4338.011">14376 4118 192 0,'-14'0'74'0,"7"6"-58"0,-4-3 5 16,4 4-1-16,0-4-3 15,0-3 1-15,0 6-3 16,-4-6 1-16,1 0-9 15,-1 0 2-15,0 0 2 0,-3-6-4 16,0 6-2-16,0 0-2 16,-4 6 0-16,-3-3 0 15,-3 7 1-15,-5 2 0 16,1-2 0-16,-4 2 0 0,1 1 0 16,-1-4-2-1,0 7 1-15,4-7-2 16,0 4-1-16,3-1 1 0,0 7-1 15,1 0 0-15,-5 0 2 16,5-1-1-16,-1-2 2 16,0 0-2-16,-3-1-1 15,0-2 3-15,-4 3 2 16,0-4 0-16,1 4 0 16,-1 0-3-16,0-1 1 15,4-2-2-15,3 2-1 16,4-2-2-16,0 6 1 15,3 3 1-15,1 0 2 16,-1 0-1-16,4 0 2 16,-4 3-2-16,1-3-1 0,-1 6 1 15,0-3-1 1,1 0 2-16,3-6 1 0,-4 6-1 16,4-3-2-16,0 0 1 15,0 0-1-15,-1 0 0 16,5 0 2-16,-4 3-3 15,0 3 0-15,0 0 1 16,-1 7 0-16,1 2 0 16,0 4 0-16,0 0 0 15,0 0 0-15,0-1 0 16,0-2 0-16,0-7-3 16,0 7 2-16,-1-4 3 15,5 1 1-15,-1 3-1 16,4-1-2-16,0 7-2 0,4 0 1 15,-4 9 1-15,3-3 0 16,0 1 0-16,-3 2 0 16,0 0 0-16,0-3 0 15,-3 1 0-15,-1 2 2 16,1 3 1-16,3 4 1 16,-1-4-2-16,5-5-2 15,-1-4 1-15,1 0-1 16,3-7 0-16,0 4 0 15,0-6 2-15,0 6 1 16,3 0 1-16,1 3 2 16,-1-3-1-16,5 6 0 15,-1-6-1-15,0-4 0 0,3 1-5 16,4-3 1-16,4-4 0 16,0-2 0-16,6 5 0 15,5 1 2-15,2 3-1 16,5 3 2-16,-1-1 2 15,4-5 2-15,-4 3 1 16,4-4 0-16,0-8-4 16,3-1-1-16,4 3 1 15,10-6 2-15,4-3-1 16,4-3 0-16,-1 6-1 16,1-6 0-16,-1 0 0 15,8-7 0-15,13 1 4 16,1-1 5-16,-4 1-5 0,-3-7 0 15,6-3-2-15,12-6-1 16,6-3-1-16,-3 0 0 16,-4-7-2-16,11-3 1 15,10-5 0-15,-3-1 1 16,-3-3-2-16,9-4-2 16,5-5 1-16,-1-10-1 15,-6 0 2-15,10-9 3 16,3 3-2-16,-6 2-2 15,-1-2 2-15,11 3 0 16,-3-9-1-16,-8-10 1 16,-3-12-2-16,7-1 2 15,-7 4-2-15,-10 0 2 0,-12-4-2 16,1-18-1-16,0 3 1 16,-7 9 1-1,-15 4-3-15,-6 6 0 0,-11-13 3 16,-11 0 1-16,-6 7-1 15,-5-4-2-15,-9 6 1 16,-12-2-1-16,-10-19 0 16,-7-7 0-16,-7 4 0 15,-10-7 2-15,-8-22-1 16,-21 0 2-16,-14 7-2 16,-18-19 2-16,-3-4-4 15,-7 10-2-15,-25-21 4 0,-10 11 1 16,-1 13-3-16,-17 16 1 15,-14 9-5-15,7 13 1 16,-22 28-5-16,5 25 1 16,-1 32-14-16,-14 34-5 15,11 12-4-15,3 16-1 16,0 32-13-16,21 9-4 16,15-3-14-16,20-4-3 15,19-8-57 1</inkml:trace>
  <inkml:trace contextRef="#ctx0" brushRef="#br0" timeOffset="5692.191">13959 8658 196 0,'-42'-37'74'15,"21"15"-58"-15,-7-10 14 0,14 20 1 0,-8-1-10 16,-9-6 1-16,-8 10-4 16,-14-4-2-16,-11 7-8 15,1 3-3-15,-1 0 1 0,-3 0 1 16,-10 0 3-16,-8 3-5 16,0 3-1-16,4 3 0 15,0-3 2-15,-7 13-1 16,-7 3 0-16,0 9 1 0,6 6 1 15,1 4-3-15,-7 9-3 16,-4 6 0-16,4 7-1 16,7 15 0-16,7 7 0 15,6-7 0-15,5 0 0 16,6 7 0-16,4 15 0 16,7 0 0-16,8 0 0 15,6-6 0-15,4 9 2 16,6 10 1-16,12-6 1 15,6-10-2-15,8-6 1 16,6 9-2-16,4 9 2 16,7-8-2-16,7-14-1 15,8 4-2-15,-1 0 1 16,7 6 3-16,0-3 3 0,4-7 0 16,11-8 2-16,20 8 2 15,11-15 5-15,0-9 1 16,1-7 0-16,6-6-3 15,14-3 0-15,7-6-3 16,1-1 0-16,6-5-1 16,15-10 0-16,-1-7-2 15,1-8-1-15,17-7-1 16,0-7 0-16,-3-5-2 16,21-7 1-16,-1 0-2 15,1-6 2-15,11 0 0 16,-12 0 1-16,12 0-2 15,3-6-2-15,-11-1 3 16,18-5 0-16,-7-17 3 0,-4-18 1 16,11 0-3-16,-14 0-1 15,11-6-1-15,-4-1 1 16,-15-21-4-16,5-4 0 16,-5 4 1-16,-20 3 2 15,-7-22-1-15,-4-7 2 16,-14 10-2-16,-18-12 2 15,-21-13-2-15,-14 6-1 16,-21 3 1-16,-14-15-1 16,-18 12 0-16,-18 16 2 15,-24 12-1-15,-28-6-1 16,-22 0 3-16,-14 13 2 16,-31 9-2-16,-18 6 0 15,-25 10-6-15,-25-3-2 16,-17 3-1-16,-21 12 4 0,-11 13 1 15,-3 21 1-15,-15 23-7 16,15 22-3-16,-18 21-10 16,24 4-2-16,-3 6-11 15,22 3-2-15,17 1-19 16,7 2-7-16,28 10-89 16</inkml:trace>
  <inkml:trace contextRef="#ctx0" brushRef="#br0" timeOffset="6545.105">18694 7674 220 0,'0'6'82'0,"7"3"-64"0,7 10 11 0,-4-6 2 0,12-1-6 16,13 7 0-16,7-3-2 16,11-4 0-16,11-2-13 15,10-4 3-15,14-3 1 0,7-3-1 16,0-3 0-16,4-3-5 16,7-7-3-16,-4-6 0 15,-6-6 1-15,-12 0-3 16,-6-6 0-16,-8 3-1 15,-20 6-2-15,-11 9-19 0,-4 4-8 16,-7-1-19-16,-14 20-9 16,-3-7-67-1,-11 22-38-15,0-6 75 16</inkml:trace>
  <inkml:trace contextRef="#ctx0" brushRef="#br0" timeOffset="6893.263">18979 8856 260 0,'4'3'96'0,"3"-3"-75"0,7-6 14 0,-7 2 1 0,4 1 1 16,6-3 2-16,1 0-8 15,7-1-2-15,10-2-16 16,11 3 1-16,10-4 2 16,4 1-2-16,4-4 0 0,6 4-8 15,15 0-2-15,7-1-4 16,-1-2-1-16,-2 2 3 16,2 4 1-16,12 0-4 15,-1 3 1-15,-3-4-2 16,-15 4-2-16,-2 3-41 15,-19 0-18-15,-10 0-25 16,25 0-9-16,-18 0-29 16</inkml:trace>
  <inkml:trace contextRef="#ctx0" brushRef="#br0" timeOffset="7780.853">23414 6548 188 0,'0'-38'71'0,"0"38"-55"0,-7-22 17 16,3 19 5-16,-3-3-5 0,4 6 1 16,-8-3-6-16,4-3-3 15,-7 6-13-15,3-4 1 0,-10 4 1 16,4 0-3-16,-19 4-1 16,8-4-2-1,-21 9 0-15,10 4-2 0,-14 8-1 16,11-2-1-16,-15 22 0 15,11-10-5-15,-17 16 1 16,13-9 0-16,-10 22 0 16,11-13-3-16,3 37 0 15,4-15-1-15,14 16 3 16,3-22-2-16,21 24 1 16,1-21 0-16,28 10 0 15,-4-17 4-15,25-12 3 16,-11-9 0-16,18-26 0 15,-11-2 5-15,25-23 4 16,-10 4-7-16,10-16-2 16,-14 3-1-16,3-25 2 15,-10 9-1-15,0-31 0 0,-7 13-1 16,-4-16 0-16,-7 9-2 16,-7-19-2-16,-3 13 1 15,-11-12-1-15,0 21 0 16,-7 1 0-16,0 12 2 15,-4 12 3-15,1 7 0 16,-1 22 2-16,1-1-4 16,-1 26-2-16,1-3 0 15,3 18-1-15,0-5 0 16,7 18 0-16,-4-7 0 0,11 36 0 16,-3-14 0-1,7 20 0-15,-4-16 0 0,11 9 2 16,-8-12-1-16,11 6-1 15,-6-13-21-15,2-6-11 16,-6-9-31-16,0-13-10 16,-4-6-73-1</inkml:trace>
  <inkml:trace contextRef="#ctx0" brushRef="#br0" timeOffset="8183.265">23474 4933 256 0,'0'-16'96'0,"0"16"-75"0,0-9 10 16,0 9 1-16,0 0-7 15,0 0 0-15,0 6 0 0,0-3 1 16,3 16-14-16,1-6 2 0,3 24 2 16,0-8-2-1,7 43 0-15,0-19-6 0,4 26-3 16,-4-17-2-16,7 42-3 15,-7-23 1-15,7 7-1 16,-6-13-11-16,2 10-3 16,-3-19-35-16,4 3-13 15,-4-13-47 1,0 4-61-16,-3-10 49 16</inkml:trace>
  <inkml:trace contextRef="#ctx0" brushRef="#br0" timeOffset="8811.454">21738 7887 232 0,'0'6'88'0,"0"-6"-69"0,0 9 6 0,0-9 0 16,4 7-5-16,-1-1 0 16,4 3-4-16,0 4 0 15,11-4-9-15,0 1 7 0,10-4 5 16,-3 0-4-16,27-3 0 16,-9 1 2-16,38-4 3 15,-14 0-4-15,42-7 1 16,-20 1-6-16,45-10 1 15,-32 4-3-15,74-20 2 16,-45 7-4-16,70-6-2 16,-49 6-2-16,70-16 0 0,-56 10-2 15,63-10-1-15,-56 13 1 16,56-10 1-16,-60 10-1 16,50 0-1-16,-57 9 3 15,50 0 0-15,-57 7-1 16,32-1-2-16,-49 1 1 15,14 12-1-15,-36 0 0 16,0 12 0-16,-24-6 0 16,0 4 2-16,-18-1-34 15,-7-6-13-15,-14 0-38 16,-14-9-14-16,-8 3-44 16</inkml:trace>
  <inkml:trace contextRef="#ctx0" brushRef="#br0" timeOffset="9518.043">25111 6470 244 0,'14'-13'93'0,"-14"13"-72"0,-4-9 9 0,4 9-1 15,-7 0-2-15,0 0 3 16,-7-7-3-16,4 7-2 16,-12-3-13-16,5-3 1 0,-12 12 3 15,5-6-6-15,-8 10-3 16,7-7-4-16,-6 25-3 16,2-9 1-16,-2 31-1 15,2-12 0-15,1 21 0 16,7-12 0-16,3 19 0 15,4-13-3-15,14 29 2 16,0-16 1-16,14 0 0 0,-3-13 6 16,17-6 6-16,-3-3 7 15,31-16 3-15,-10-6-7 16,21-19-2-16,-14-3-9 16,11-9-3-16,-11-1 1 15,14-9 1-15,-18 1-10 16,0 2-3-16,-10 3-41 15,-4-2-19-15,-6-1-39 16,-8 7-17-16,-4-1 8 16</inkml:trace>
  <inkml:trace contextRef="#ctx0" brushRef="#br0" timeOffset="10135.4">25093 5322 244 0,'7'-38'93'0,"-7"38"-72"0,0-9 11 0,0 9 1 15,-3 0-9-15,-1 6-2 16,1 7-4-16,-1 2-1 0,-3 4-9 16,3-3-1-16,-3 9 0 0,0-6-3 15,0 9-1 1,0-6-3-16,0 9-1 16,4-6 3-16,3 4 1 15,0-7-4-15,3 3 1 0,1-7 0 16,6-2 2-16,-3 0-3 15,11-7 0-15,0 1-1 16,10-10 0-16,-7 0 2 16,14-10 2-16,-3 4-1 15,14-3-1-15,-11 2 1 16,18 7 1-16,-11 0-1 16,8 13 2-16,-8-4-2 15,0 16-1-15,-6-9-2 0,-4 22 1 16,-8-13 14-1,-3 6 8-15,-7-9 1 0,-6 6 1 16,-5 0-10-16,-14 1-5 16,1-7-5-1,-22 6-3-15,7-9 1 0,-17 18 1 16,7-8-3-16,-11 2 0 16,7-6-1-16,-7-3-2 15,8-3-17-15,-5-10-7 16,8-3-7-16,3-12-4 15,0 0-14-15,15-10-4 16,3 0-68 0</inkml:trace>
  <inkml:trace contextRef="#ctx0" brushRef="#br0" timeOffset="10465.98">25044 5269 236 0,'-14'-7'88'0,"14"7"-69"0,0-3 8 16,0 3 1-16,3 0-4 15,1 0 3-15,13 3-2 16,-3 1 0-16,15-4-14 15,-5 0 2-15,19-13 3 0,-12 4-6 0,43-26-3 16,-17 4 0-16,28-10 0 16,-18 6-3-16,24-15-3 15,-20 13 0-15,14-7-1 16,-18 6-31-16,0 4-14 16,-14 15-57-16,-11 9-22 15,-7 4 16 1</inkml:trace>
  <inkml:trace contextRef="#ctx0" brushRef="#br0" timeOffset="11964.171">23837 8542 192 0,'-3'-31'74'0,"3"31"-58"0,-4-28 12 16,1 24-1-16,-1-5-2 16,4 3 2-16,0-4-6 15,0 4-3-15,0 3-10 16,0 0 6-16,4 12 3 0,-1-3-5 15,4 26 1-15,0-7-4 16,7 25 2-16,-3-9-4 16,10 22-2-16,-3-4-2 15,14 38 0-15,-8-21-2 0,1 21 2 16,-4-19-4-16,0 35 0 16,-7-25 3-16,-3 6 1 15,0-16-1-15,-4-9-2 16,-4-12-2-16,1-10 1 15,-1-7 1-15,-3-11 2 16,0-1-1-16,-3-12 2 16,-1-4-4-16,-3-6 0 15,4 1 1-15,-5-10 2 16,5-1-1-16,-1-8-1 16,1-1 1-16,10-24-1 15,-4 8 0-15,19-14 0 16,-8 5 4-16,17-6 2 15,-6 6 0-15,14 1 1 0,-7 2-4 16,17 10-2-16,-7 3 0 16,22 7-1-16,-11 2 2 15,7 7 1-15,-11 3-1 16,1 9 1-16,-8-3 7 16,-7 13 3-16,-7-4 0 15,-6 20 0-15,-5-4-5 16,-13 13 0-16,-1-7-3 15,-24 7 2-15,4-3-6 16,-33 5-1-16,8-8-2 0,-15-1-2 16,11-5 0-16,-21-11 0 15,15-2-6-15,-5-6-4 16,11-4-8-16,11-3-3 16,7-3-18-16,14 0-8 15,0-3-93 1</inkml:trace>
  <inkml:trace contextRef="#ctx0" brushRef="#br0" timeOffset="12811.019">24391 8066 228 0,'-7'-7'88'0,"7"7"-69"0,-7-3 19 0,7 3 4 15,-4-3-5-15,1 0 1 16,-1-7-6-16,4 1-2 16,0-10-17-16,0 10-1 0,7-10 1 15,0 6-1-15,15-2 1 16,-5 2-1-16,19-6 0 16,-8 7-2-16,7 6 1 0,-3-4-4 15,-4 16 1-15,-3-6 1 16,-4 16 5-16,-3 0-6 15,-11 15-2-15,0-6-3 16,-14 19-3 0,3-6 1-16,-14-1-1 0,4 1 0 15,-7-3 0-15,4-7-3 16,2-3 0-16,1-6-1 16,7-1 3-16,0 1-2 15,14-3 1-15,0-3 0 16,14-4 0-16,-3 0 4 15,14 1 1-15,-7-4 1 16,10 3 0-16,-7-2-5 16,7 2 1-16,-6-3 0 0,-1 7 0 15,-4-4 4-15,-9 20 2 16,-5-8-2-16,-10 17-1 16,0-10-3-16,-10 16-3 15,-1-9 4-15,-21 2 1 16,8-2-3-16,-33 12 1 15,11-13-2-15,-21 13-2 16,14-9-19-16,-7 0-10 16,11-10-12-16,0-16-5 15,10 4-47-15,7-22-20 16,4 3-12 0</inkml:trace>
  <inkml:trace contextRef="#ctx0" brushRef="#br0" timeOffset="14159.959">20765 3409 244 0,'14'-22'93'0,"-14"22"-72"0,14 0 5 0,-14 4-1 0,7 8-7 15,0-3-1-15,7 29-1 16,-3-10 3-16,6 57-11 16,-3-22 7-16,11 59 2 0,-7-25-3 15,13 91 0 1,-9-47-8-16,27 129-2 0,-14-76-2 16,36 142 1-16,-22-101-4 15,29 173 0-15,-25-126 1 16,24 144 2-16,-20-128 1 15,34 125 1-15,-27-131-5 16,24 119 1-16,-28-129 2 16,14 116 1-16,-21-122-4 15,21 78 1-15,-21-109-2 16,18 62 0-16,-22-93 2 0,11 8 0 16,-14-49 4-16,3-1 2 15,-10-40 0-15,0-16 1 16,-7-25-2-16,3-19 2 15,-7-19 0-15,7-12 3 16,-6-7-3-16,6-21 1 16,-7-4-7-16,14-12-3 15,-6-3 1-15,17 0 2 16,-11-7 6-16,46-6 6 16,-17 4-3-16,59-14 0 15,107-27-2-15,-79 15 0 16,-38 7-7-16,120-48 0 15,-60 19 1-15,120-31 1 0,-85 29-1 16,120-45-2-16,-98 31 1 16,126-27 1-16,-112 31-1 15,77-10-1-15,-96 22 1 16,44-21-1-16,-79 27 0 16,11-12 0-16,-52 25-5 15,-5 0 1-15,-34 7 0 16,-4 15-1-16,-25 3 1 15,-11 3 3-15,-17 4-2 16,-7-4 1-16,-7 4 2 16,-11-14 0-16,-6 1 0 15,-8-19 0-15,-4 7 0 16,-6-57 0-16,0 18 4 16,-4-90 2-16,-4 38 0 0,-6-126-1 15,3 66-3-15,-18-195 1 16,7 117-2-16,-17-224-1 15,7 161 1-15,-18-213 1 16,15 187-3-16,-33-165-2 16,-28-88 2-16,8 137 2 15,3 114-2-15,7 68 0 16,7 67 1-16,0 46 0 16,-7 38-3-16,-11 25 2 15,-10 10 1-15,0 15 0 16,-15 13-3-16,-27 15 2 15,-8 10 3-15,-31 16 1 16,-22 15-1-16,-31 13-2 16,-14 18 1-16,-43 7-1 0,-24 15 0 15,-8 10 0-15,-20-9 0 16,-26-1 0-16,-13 1 0 16,17-4 2-16,7 1-3 15,-10 2 0-15,7 4-1 16,24 12-2-16,-6 6-8 15,20 10-5-15,11-3-7 16,11-4-2-16,28-12-15 16,28-22-4-16,39-31-113 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28:07.41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14676 7743 260 0,'-15'15'96'0,"8"-12"-75"0,0 7 10 16,7-10 1-16,0 3-7 15,4 0 3-15,6 0-5 0,5-3 0 16,6 0-12-16,7-3 4 16,7 0 3-16,15 0-4 0,13-7 2 15,4 7-7-15,0-3-3 16,-3-3-1 0,6 9-1-16,-3-10-5 15,4 7 1-15,-8-3 0 0,-3-4 0 16,-7 4 0-16,-7 0 2 15,-4 3-1-15,-6 3 2 16,-8 6-2-16,-3 3-1 16,-8 1-8-16,1 5-5 15,-4-2-24-15,-7-4-11 16,0 4-22-16,-7-7-6 16,0-6-52-1</inkml:trace>
  <inkml:trace contextRef="#ctx0" brushRef="#br0" timeOffset="331.329">14799 8696 264 0,'4'22'101'0,"-1"-13"-78"0,8 4 20 16,-8-7 2-16,8 0-3 16,3-3-1-16,7 4-7 15,7-7-4-15,11-7-16 0,10 4 0 0,4-6 0 16,11-4-3-16,3-6 1 16,18-6-7-16,6-6-1 15,-2 0-2-15,-5-1-2 16,1 4 1-16,3 3 1 15,-7 0-14-15,-7 6-5 16,-7 7-44-16,-10-1-18 16,-4 10-89-1</inkml:trace>
  <inkml:trace contextRef="#ctx0" brushRef="#br0" timeOffset="1215.309">17561 8790 204 0,'0'0'77'16,"0"0"-60"-16,0 3 10 0,0-3 1 0,0 0-1 16,-3 0 3-16,3 0-3 15,-4 9 1-15,-3-5-16 16,0-4 6-16,-3 0 3 0,-1-4 2 16,-3-5 1-16,-4 0-5 15,-6-4 1-15,-5-12-5 16,-2-13-1-16,-5-15-2 15,5-3 0-15,-1-1-6 16,0-6-4-16,0-9-1 16,1-19-1-16,-1-3 2 15,0 0 3-15,0-6-4 0,1-26-3 16,6 10 1-16,4 7 2 16,7 2-2-16,3-9 0 15,7 6 1-15,8 13 2 16,3 6-1-16,4 10-1 15,6 2 3-15,1 1 0 16,0 6-1-16,-1 9 1 16,4 10-2-16,-3 15 2 15,3 16-2-15,4 19 2 16,3 22 0-16,7 12 1 16,4 10-2-16,0 3-2 15,3 6 1-15,1 10 1 16,-8-1-1-16,0-2 2 15,-7-10-7-15,-3-7-1 16,-7-5-34-16,-4-10-13 0,-4 0-18 16,-3-6-5-16,-3 0-71 15</inkml:trace>
  <inkml:trace contextRef="#ctx0" brushRef="#br0" timeOffset="2045.001">17223 4852 220 0,'0'-35'85'16,"0"26"-66"-16,0-1 19 0,0 10 3 0,0 0-6 15,0 0 0-15,0 10-5 16,0 5 1-16,0 4-17 15,-4 6-1-15,1 4-2 0,-4 11-2 16,-1 4 0-16,1 10-10 16,0 2-1-16,0 0 2 15,4-5 2-15,-1-8-3 0,4-2-1 16,4-9-2 0,3-1 3-16,3-9 0 0,1-6 1 15,7-7 0-15,10-3 0 16,7-6 0-16,7 0 0 15,4-3 0-15,0 0 2 16,0 0 1-16,0 3 3 16,0 3-5-16,3 3-1 15,4 4 0-15,-4 2 2 16,-3 7 1-16,-7 6 1 16,-4 10-2-16,-6 8-2 15,-8 11 3-15,-7-1 2 16,-7-3 11-16,-7 0 7 15,-7-6-8-15,-11-6-1 16,-6-7-6-16,-5-3-3 0,-2-6-2 16,-5-6-3-16,-2-3-2 15,-5-7 1-15,-3-3-4 16,-10-6 1-16,-1-3-22 16,1-4-8-16,3-2-14 15,7-4-5-15,7-3-18 16,11 4-5-16,11-11-47 15</inkml:trace>
  <inkml:trace contextRef="#ctx0" brushRef="#br0" timeOffset="2343.462">17191 4852 252 0,'-7'-16'96'0,"7"7"-75"0,3-7 21 0,1 6 3 16,-1-2-10-16,8-4-1 16,10 4-17-16,14-7-5 15,11-3-8-15,11-3-1 0,3-3 1 16,7-1-5-16,10-8 1 15,15 2 2-15,0 1 1 16,-4-4-10-16,-3-3-5 16,3 1-65-16,0 2-26 15,-14 7-27-15</inkml:trace>
  <inkml:trace contextRef="#ctx0" brushRef="#br0" timeOffset="2658.947">18302 5049 252 0,'-25'3'93'0,"18"4"-72"0,4-7 18 0,3 0 5 16,0 0-14-16,0 0-3 15,3 0-9-15,8 0-1 16,3 0-10-16,11-7-4 0,7 7 0 16,6-9 0-16,5 0 1 15,3-10-2-15,10-3-2 16,7-3 1-16,8-7 1 16,3-8-25-16,-7-1-12 15,-3 3-79 1,3 1-71-16,-7 5 63 15</inkml:trace>
  <inkml:trace contextRef="#ctx0" brushRef="#br0" timeOffset="3397.045">19389 4077 280 0,'-7'-28'104'0,"-4"19"-81"0,-3-4 14 16,3 7 1-16,-6 3-16 16,-4-4-2-16,-8 4-12 15,1-3-3-15,0 12-3 16,0 4-2-16,-1-1 3 0,1 10-2 0,4 9-1 16,2 7 1-1,5 8-1-15,-1 8-3 0,4-4 2 16,3 0-1-16,8-3-2 15,3-1 3 1,3-5 0-16,8-3 1 0,3-7 0 16,4-3 0-16,6-6 2 15,12 0-1-15,10-4-1 16,6 1 3-16,1 6 0 16,0 3-1-16,-3 6-2 15,-1 7 3-15,0 0 0 16,4-1-1-16,0 1-2 15,-3 3 1-15,-4-1-1 16,-4 10 0-16,-7 4 0 16,-10 5 2-16,-11 7 1 15,-7-6 16-15,-14-7 8 16,-11-3-10-16,-10-6-2 16,-4-3-5-16,-3-7-1 0,7-5-8 15,-14-11-2-15,-1 4 0 16,-3-12 2-16,-3-4 0 15,0-6-1-15,3-9-2 16,7-4-1-16,7-6-1 16,11-9 0-16,10-19 3 15,15-19 2-15,10-6-2 16,11-9 0-16,6-17 1 16,8-18 2-16,0-6-1 15,-4-7-1-15,4-15 1 16,-4 9 1-16,-10 35 1 0,0-22 1 15,-11 12-5-15,-11 19 1 16,-10 32 2-16,-3 21 1 16,-4 19-4-1,-7 19-1-15,-1 19-4 0,1 3-1 16,0 3-23-16,7 0-8 16,7-3-20-16,3-3-8 15,11 3-75 1</inkml:trace>
  <inkml:trace contextRef="#ctx0" brushRef="#br0" timeOffset="3875.754">20154 6742 280 0,'0'16'104'0,"0"-16"-81"0,21 6 16 0,-17-3 1 16,14-6-5-16,-1 3 2 15,22-9-9-15,-7-1-5 16,21-15-13-16,-11 7-2 0,39-11-1 15,-17 4-3-15,20-6-1 16,-17 6-3-16,18-3-1 16,-14 6 3-16,10 0 1 15,-18 6-21-15,1 0-10 16,-11 4-30-16,-15 6-11 0,-6 2-79 16</inkml:trace>
  <inkml:trace contextRef="#ctx0" brushRef="#br0" timeOffset="4133.424">20267 7570 316 0,'25'19'118'0,"-25"-19"-92"0,49-13 19 0,-42 13 2 16,18-12-14-16,-4 2-2 15,25-15-18-15,-7 7-8 16,31-14-3-16,26-9-2 0,-12 1 2 16,1-1-1-16,-18 16-1 15,-14 3-30-15,24-16-15 16,-13 7-28-16,14-10-10 16,-15 7-50-1</inkml:trace>
  <inkml:trace contextRef="#ctx0" brushRef="#br0" timeOffset="4727.12">23357 7498 176 0,'0'-6'68'0,"0"6"-52"0,0 0 19 0,0 0 7 15,-3-3-3 1,3-4-1-16,-4 4-2 0,1-3 0 16,-8-7-19-16,4 4 5 0,-14-13 2 15,3 6-6-15,-20-21 0 16,6 5-9-16,-25-33-3 16,15 8-6-16,-25-24 0 15,14 18-2-15,-35-56 0 16,21 25 0-16,-14-29-2 15,17 26 0-15,1-31 3 16,17 24 0-16,11-12 3 16,6 25 3-16,15-31 2 15,4 31 1-15,13-9 2 0,1 21-3 16,20 7-2-16,-2 9 0 16,16 16-1-1,-6 10-2-15,7 15 1 16,-4 9 0-16,8 13 1 0,-12 0-2 15,15 13-2-15,-11-4 3 16,15 10 0-16,-8-3-28 16,8-4-10-16,-12-2-34 15,1-10-11-15,-7 0-64 16</inkml:trace>
  <inkml:trace contextRef="#ctx0" brushRef="#br0" timeOffset="5058.299">22560 5065 276 0,'0'28'104'0,"0"-28"-81"0,25 13 18 0,-22-10 2 15,15-6-10-15,0-1 0 0,17-8-12 16,-3 3-5-16,14-13-9 16,-8 3-5-16,29-6-1 0,-14-4 1 15,18-5 1-15,-15-1-10 16,8 7-3-16,-15 3-44 15,4-3-19-15,-11 3-72 16</inkml:trace>
  <inkml:trace contextRef="#ctx0" brushRef="#br0" timeOffset="5632.708">23029 3930 280 0,'4'-22'104'0,"-4"22"-81"0,14-31 7 0,-14 31-3 16,14-19-4-16,-3 6 3 15,20-18-3-15,-2 6-2 16,17-13-11-16,-11 16 7 0,21-6 3 15,-10 6-2-15,11 9 2 16,-12 1-2-16,-6 24-2 16,-7 1-6-16,-14 31-2 15,-4-10-4-15,-14 17-3 16,0-14 0-16,-11 13-1 16,4-3 0-16,0 10 0 15,0-13-3-15,7 3 0 16,0-10 2-16,7 4 0 0,0-6 1 15,14-10 0-15,-3-10 0 16,17 4 0-16,-7-13 0 16,11 4 2-16,-7-7-1 15,7 13 2-15,-8-7 0 16,8 13 1-16,-7-6-2 16,-7 9 1-16,-4 0-2 15,-11 9-1-15,-2-5 3 16,-12 18 0-16,0-10-4 15,-20 17 1-15,6-11 0 16,-28 8 0-16,7-11-11 16,-17 4-3-16,10-3-24 15,-7-3-10-15,11-10-11 0,0-9-1 16,6-1-49 0,8-2-61-16,3-6 50 15</inkml:trace>
  <inkml:trace contextRef="#ctx0" brushRef="#br0" timeOffset="6304.307">22631 2663 176 0,'-71'6'68'0,"71"-6"-52"0,-67 69 3 15,57-56-1-15,-29 28-3 16,7-10 4-16,-28 25-2 16,11-12 1-16,-11 44-9 15,10-22 8-15,-6 44 5 0,-8 46-5 16,11-2 1-16,8 3-9 15,2 28-1-15,1-3 0 16,0 40 0-16,3 1 2 0,0 28 4 16,7 34 1-16,11-3 0 15,14 19 6-15,21 22 3 16,21-25-8-16,11 6-4 16,14-25-5-16,28-9-2 15,18-25-6-15,7-10 1 16,18-31 0-16,6-19 2 15,-3-13-1-15,14-21-1 16,-3-32 1-16,-14-28-1 16,-1-29 0-16,8-37 0 15,-8-43 2-15,-6-33 1 16,6-40 1-16,-20-15 0 16,-26 31 4-16,43-123 3 15,-35 48 2-15,67-180 3 0,-50 98 2 16,39-213 1-16,-49 147 1 15,39-225 0-15,-18-83-9 16,-39-36-2-16,-71 93-7 16,-45 57-2-16,-46 59-5 15,-57 25 1-15,-28 51-11 16,-35 72-3-16,-14 68 0 16,-14 76 3-16,-11 63 0 15,7 84 2-15,-10 57-13 16,24 34-3-16,21 28-42 15,15 13-17-15,38 10-64 16</inkml:trace>
  <inkml:trace contextRef="#ctx0" brushRef="#br0" timeOffset="7207.387">21407 11888 324 0,'0'0'121'0,"14"0"-95"0,10 0 16 16,-13-3-1-16,10-4-6 0,11 4 4 15,14-3-12-15,14-4-7 16,3-2-11-16,1-1-6 16,3-5-2-16,10-1-1 0,4 0 2 15,1 3-1 1,-5-3-1-16,-10 10 1 0,-3-3-1 15,-11-1-18-15,-4 4-5 16,-7-1-53-16,-6 4-23 16,-8-7-58-1</inkml:trace>
  <inkml:trace contextRef="#ctx0" brushRef="#br0" timeOffset="7507.598">21798 12684 352 0,'39'0'132'0,"-18"-3"-103"0,14-10 18 15,-17 4 4-15,10 0-18 16,18-4-4-16,18-9-14 15,6-12-7-15,4-7-5 16,4-6-3-16,10-3 1 0,4 3-1 16,-4 6 2-16,-7 3-6 15,-3 4 1-15,-4-4-41 0,0 7-18 16,-4-4-41-16,5-5-16 16,-12 5-13-1</inkml:trace>
  <inkml:trace contextRef="#ctx0" brushRef="#br0" timeOffset="8121.941">25365 8981 216 0,'-11'-44'82'0,"11"44"-64"0,-7-19 13 0,4 16 1 16,-1-3-2-16,1 6 2 15,-1-3-2-15,0-3-1 16,4 6-16-16,0-4 5 0,0 4 3 16,0 0 4-16,4 13 4 15,0-4-6-15,10 38-2 16,-4-9-10-16,11 28-2 16,-3-13-3-16,17 63-1 15,-6-25-3-15,9 75 1 16,-6-40-2-16,3 56 2 15,-6-44-2-15,2 34-1 16,-6-37 1-16,3 12-1 16,-7-34-5-16,-3-6-1 15,-4-23-26-15,-3-21-9 0,-1-10-28 16,-6-24-11-16,-1-7-67 16</inkml:trace>
  <inkml:trace contextRef="#ctx0" brushRef="#br0" timeOffset="8572.154">24144 12095 260 0,'-7'6'96'0,"7"-6"-75"0,4 0 12 0,-1 3 2 16,4-3-12-16,4 3-4 16,6 0 3-16,5 4 0 15,6-4-11-15,7 6 7 0,4-9 4 16,-7 6 4-16,45-12 2 15,-13 6-4-15,59-31-1 16,-28 6-3-16,64-44-3 16,-35 19-3-16,66-48-1 0,-42 26-5 15,64-47-3-15,-57 34-2 16,64-21-3-16,-60 27-2 16,38-15 1-16,-52 25 1 15,21 4 0-15,-43 14-7 16,1 4-3-16,-26 13-32 15,1 2-15-15,-21 7-36 16,-8 10-15-16,-10 5-41 16</inkml:trace>
  <inkml:trace contextRef="#ctx0" brushRef="#br0" timeOffset="9517.25">26254 14076 224 0,'0'-3'85'0,"0"3"-66"0,-7-6 14 0,7 6 2 16,-4 0-5-16,1 0 0 0,-4 0-11 16,3 0-4-16,-3 0-8 15,0 0 4-15,-4-3 4 0,1-4 6 16,-11-5 2-16,3-1-1 16,-17-27-2-16,6 8-4 15,-13-24 0-15,7 15-5 16,-7-25-1-16,6 19-4 15,-3-44 1-15,8 19-2 16,-8-31 0-16,11 21-1 16,-4-46 0-16,7 24 0 15,11-6 0-15,0 23-2 16,10-11 1-16,1 17 2 0,6 2 4 16,1 14-2-1,7 11-2-15,-4 7 2 16,3 13 0-16,1 6-3 0,6 21-1 15,1 4-1-15,10 22-2 16,-3-3 1-16,10 12 1 16,-3-3-1-16,7 6-1 15,-7-6-2-15,-1 4-1 16,-2-1-34-16,-1-3-12 16,-7-3-25-16,0-6-6 15,-3-4-83 1</inkml:trace>
  <inkml:trace contextRef="#ctx0" brushRef="#br0" timeOffset="10208.251">26229 12001 224 0,'-18'18'85'0,"18"-18"-66"0,-14 16 14 0,11-13 4 15,-4 0-4-15,3 0 3 16,-3-3 2-16,4 0 1 15,-1-3-21-15,1 0 7 0,-1-12 3 16,4 5-4-16,4-12 0 16,-1 3 0-16,11-12 2 15,-3 6-10 1,13-13-2-16,-6 10-6 0,17 3 0 16,-6 3-3-16,9 3 0 15,-6 4 3-15,0 8 3 16,-4 7 0-16,-7 13 3 15,0-4-3-15,-10 29 1 16,-4-10-9-16,-10 19-2 16,-1-6-1-16,-10 0 0 15,0-7 0-15,0-3 2 16,3-5-3-16,4-4-2 0,0-4-1 16,11-8 3-16,-4-1 0 15,14 1 1-15,-4-4 0 16,18-3 2-16,-6-3-1 15,9 6-1-15,-6-6 1 16,7 3-1-16,-7 0 0 16,-1 1 0-16,-3-1 2 15,-3 6 1-15,-4-3-1 16,-7 10 1-16,0-3-2 16,-14 12-1-16,4-6 1 15,-19 18-1-15,5-5-3 16,-25 11 2-16,6-11-26 15,-10 12-11-15,8-13-23 0,-5-3-7 16,11-6-35-16,8-3-11 16,3 0-35-1</inkml:trace>
  <inkml:trace contextRef="#ctx0" brushRef="#br0" timeOffset="11619.806">23604 9219 252 0,'4'-6'93'0,"3"6"-72"0,4 3 11 0,-8 0 3 15,4 7-4-15,4 2 4 16,-1 7-13-16,4 6-3 15,1 19-11-15,-5 19-3 0,1 12-1 16,-1 0 2-16,-3 19 1 16,4 29 5-16,-1 12 3 15,5 43 0-15,-1 20 4 16,7 34-11-16,0 22-2 0,4 12-4 16,6 23 1-16,8-10-2 15,11 9-1-15,-4 7-2 16,-1-19 1-16,-2 12 1 15,-4-24 0 1,-11-76 2-16,7 85 1 0,-10-82-4 16,6 63 1-16,-6-75 0 15,7 43 2-15,-4-37-3 16,0-40-2-16,-3-29 8 16,-7-32 4-16,-4-18-4 15,0-16-1-15,0-12 2 16,0-10 1-16,0-6-3 15,4-3-1-15,7-7-1 16,-4-5 1-16,-4-1-2 0,19-12-1 16,20-4 1-16,15-9-1 15,45-21 6-15,8-26 4 16,17-3-5-16,32-6-1 16,-1-4-2-16,37-5-2 15,-5-17 1-15,33-2-1 16,-15 15 0-16,18 6 2 15,-25 1 8-15,11 6 3 16,-25-1-4-16,-18 4-3 16,1 13-3-16,-29 15 0 15,-25 12-2-15,-24 14 2 16,-21 8-2-16,-18 10-1 16,-21 10 1-16,-15 5 1 15,-13 7-1-15,-7 6-1 0,-8 1-2 16,-3 2-1-16,-3-12-3 15,-1 3-1-15,1-25-7 16,-1-19 5 0,4-22 2-16,-3-13 5 15,-1-8 1-15,-3-17-2 16,0-37 2-16,-7-16 1 16,0 22 2-16,3 25-1 15,-21-115-1-15,11 52 1 16,-28-122-1-16,10 73 0 15,-21-155 0-15,18 111 4 0,-15-136 2 16,18 120-5-16,-13-101 0 16,9 117 1-1,-6-51 3-15,14 82-4 16,-11-10-3-16,14 57 1 0,-7 13 2 16,11 30 0-16,-4 17 2 15,4 27-2-15,-4 4-1 16,8 19 3-16,-5-4 0 15,8 19-4-15,-7-6-1 16,3 10-2-16,-14-7 3 16,8 9 2-16,-29-12 4 15,-39-16-2-15,7 7 0 16,0 6-1-16,-17 3-2 16,-11 9 1-16,4 7 1 0,-18 3-3 15,-14 9 0-15,3 13 1 16,-28 9 0-16,-10 19 0 15,-22 18 0-15,-10 14 0 16,-32 5 2-16,7 1-6 16,-28 3-1-16,14-7-23 15,-7 10-8-15,21 0-29 16,4 3-11-16,34-13-96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24:33.44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20419 4494 324 0,'-14'6'121'0,"14"-6"-95"0,0 0 7 0,0 0-3 15,0 0-4-15,0 0 2 16,10 0-7-16,-3 0 0 15,14 0-12-15,-3 0-3 0,21-6 0 16,-7 3-3-16,31-6 0 16,-10 2-1-16,18-2 1 0,-15 0-2 15,22-1 2-15,-15 4 0 16,8 3 1-16,-15 0-22 16,-6 6-10-1,-12-3-50-15,-9 9-22 0,-5 1-50 16</inkml:trace>
  <inkml:trace contextRef="#ctx0" brushRef="#br0" timeOffset="259.962">20563 5034 288 0,'-7'18'110'0,"7"-18"-86"0,7 22 22 0,-7-19 4 16,7 4-10-16,-3-1 2 16,17-6-15-16,-3 0-5 15,24-3-12-15,-7 0-4 0,18-7 0 16,-10 4-3-16,20-3-2 16,-10-1 0-16,25-5 1 15,-15 5-32-15,11 1-12 16,-14 9-135-1</inkml:trace>
  <inkml:trace contextRef="#ctx0" brushRef="#br0" timeOffset="1125.234">22737 3895 256 0,'0'-37'96'0,"0"37"-75"0,-4-66 10 0,0 56 1 16,-3-5-3-16,0-1 3 16,-7 4-6-16,4 2-4 15,-22 13-12-15,11-3 0 0,-11 28 3 16,4-6 2-16,-11 22 0 15,7-12-7-15,-14 40-5 16,8-22-2-16,-8 32-1 16,7-17 0-16,7 17 2 15,4-19-3-15,21 9-2 16,0-13-1-16,24 1 0 16,-2-13 0-16,20-6 3 0,-7-7 0 15,39 1 3-15,-14-10-3 16,28 6-2-16,-17-6 4 15,27 16 1-15,-20-10 0 16,14 16 1-16,-18-9 0 16,-4 28 1-16,-13-10-2 15,-15 16-2-15,-7-9 7 16,-17 6 3-16,-1-13-1 16,-27 17 2-16,2-14-4 15,-16 7 1-15,6-6-3 16,-17-4 0-16,6-9-6 15,-17-9 1-15,11-7 0 0,-14-15 0 16,10-7 0-16,7-34 0 16,7 12-3-16,11-24 2 15,0 5-1-15,21-46-2 16,0 15 3 0,25-49 0-16,-8 21 3 0,19-72 3 15,-8 37-2-15,7-75 0 16,-7 57-1-16,-7-35-2 15,-6 45 1-15,-12 2 1 16,1 32 1-16,-22 18 3 16,4 23-5-16,-14 30-3 15,3 11 1-15,-7 18 0 16,4 9-2-16,3-9 0 16,4 9-29-16,11-9-14 0,2 0-20 15,16-22-10-15,2 7-71 16</inkml:trace>
  <inkml:trace contextRef="#ctx0" brushRef="#br0" timeOffset="1489.688">22983 2381 276 0,'0'-47'104'0,"0"47"-81"0,0-32 14 16,0 32-1-16,0 0-8 15,0 0-2-15,-3 10-1 0,-1 2-1 16,-3 20-13-16,4-7 2 0,-4 19 3 16,3-10-6-16,1 29-1 15,-1-13-5-15,4 22-3 16,0-15 0-16,7 9-1 15,0-19 2-15,7 3 1 16,-3-6-6-16,14-10 0 16,-4-6 1-16,11-12 3 15,-4-3 0-15,4-13 2 16,-4 0-37-16,4-10-17 16,-8 1-73-1,4-19-77-15,-3 9 64 16</inkml:trace>
  <inkml:trace contextRef="#ctx0" brushRef="#br0" timeOffset="1740.134">23340 2478 312 0,'-4'-9'115'0,"4"9"-89"0,-7 0 10 16,7 0 0-16,-3 9-11 15,-1-9 0-15,1 13-5 16,-1-4-1-16,1 16-10 0,-1-3-3 0,1 35 0 15,3-7-3-15,3 16-2 16,1-7 0-16,6 32 1 16,-3-19-1-16,7 25-1 15,-3-21-4-15,3 11 0 16,0-15-36-16,0 7-15 16,0-20-10-16,0 1-3 15,-3-13-61 1</inkml:trace>
  <inkml:trace contextRef="#ctx0" brushRef="#br0" timeOffset="2071.677">23745 2393 288 0,'4'-18'110'0,"-4"18"-86"0,-4-19 16 16,1 19 2-16,-1 0-12 15,1 0 0-15,-4 9-8 16,3 1-2-16,1 15-11 16,-1-6 1-16,8 21 1 0,-1-8-4 15,11 37 1-15,-3-13-5 16,10 26 0-16,-3-20-1 15,7 23 1-15,-4-16-4 16,3 16 0-16,-2-16-17 16,-1-4-5-16,-4-18-35 15,-6-6-13-15,3-13-82 16</inkml:trace>
  <inkml:trace contextRef="#ctx0" brushRef="#br0" timeOffset="2272.064">23523 2995 336 0,'0'16'126'0,"0"-16"-98"0,39 0 10 0,-35 0-1 16,24-6-19-16,-4 0-2 0,22-16-10 16,-10-3-2-16,24-13-2 15,-11 3-2-15,22-8 1 0,-11 8-41 16,-1-6-18-16,-9 10-98 15</inkml:trace>
  <inkml:trace contextRef="#ctx0" brushRef="#br0" timeOffset="2809.977">24021 2190 332 0,'-14'-10'126'0,"14"10"-98"0,-8-9 6 0,5 9-6 15,6-6-7-15,1-1-1 16,10-5-6-16,0 2-1 16,18 1-8-16,-7-1-1 0,17 10 0 15,-10 0 9-15,7 10 3 16,-8-1 6-16,1 23 3 15,-7-10 0-15,-4 28 2 16,-3-13-13-16,-8 7-3 16,-3-9-7-1,0 2-1-15,-3-5-3 0,-1-7-1 16,1 3 1-16,3-3 0 16,-4-3 0-16,8 0 0 15,-4-3 0-15,14 6 0 16,-3-12-3-16,14 8 0 0,-8-2 2 15,15 6 0-15,-7-3 1 16,10 7 2-16,-7-1-1 16,1 3-1-1,-8-6 1-15,-3 7-1 0,-4-7 2 16,-11 6 3-16,1-6 0 16,-18 6 0-16,0-2-3 15,-28 5-2-15,3-3-2 16,-25 13 1-16,15-6-12 15,-11 6-7-15,11-13-31 16,3 1-15-16,7-7-23 16,11-7-7-16,3-2-56 15</inkml:trace>
  <inkml:trace contextRef="#ctx0" brushRef="#br0" timeOffset="3198.119">24977 3729 332 0,'0'3'126'0,"0"-3"-98"0,21 7 10 15,-18-7-3-15,15-7-16 16,0 7-3-16,20-3-9 15,-6-6-3-15,21-7-2 16,-3 4-2-16,24-4 3 0,-14 3-2 16,10 4-1-16,-13 3-35 15,-1 2-16-15,-10 1-106 16</inkml:trace>
  <inkml:trace contextRef="#ctx0" brushRef="#br0" timeOffset="3439.881">24892 4359 308 0,'14'16'115'0,"-14"-16"-89"0,57-16 21 0,-50 16 5 0,28-15-17 15,-7 2-5-15,22-12-17 16,-12 0-6-16,22-6-5 15,-10 9-2-15,20-10 1 0,-13 4-1 16,13 3 0-16,-13 6-36 16,6-3-15-1,-10 7-113-15</inkml:trace>
  <inkml:trace contextRef="#ctx0" brushRef="#br0" timeOffset="4220.589">27210 3231 280 0,'-18'-44'104'0,"18"44"-81"0,-35-32 3 0,28 29-6 16,-21-3-5-16,6 3 1 15,-20-3-4-15,7 2 0 16,-8 14-7-16,8-7-1 0,-4 22 0 16,8-3 0-16,-5 16 0 15,8-1-2-15,3 10-2 16,4-9 1-16,7 12-1 15,0-6 0-15,14 9 0 0,0-6 0 16,18 3 2 0,-4-3-1-16,32 1 2 0,-11-11 0 15,28 4 1-15,-13-3 0 16,20-1 0-16,-13-5 2 16,27 24 1-16,-16-15-6 15,6 28-2-15,-18-16 2 16,-3 16 1-16,-11-13 8 15,-17 17 6-15,-4-14-2 16,-24 29 0-16,-1-19-6 16,-35 6-3-16,8-15 0 15,-19 2-1-15,8-15 0 16,-25 0 2-16,14-6-3 16,-21-16 0-16,17-6-1 15,1-16-2-15,10 4-4 0,7-17 0 16,7 1 2-16,18-29 1 15,4 7-2-15,31-29 2 16,-7 10-1-16,35-57 0 16,-10 26 4-16,32-60 1 15,-18 34 1-15,31-56 0 16,12-41 0-16,-19 10 0 16,-20 34-5-16,-26 53 1 15,-6 26 2-15,-18 2 3 16,-3 14-4-16,-22 24-1 15,4 6 0-15,-21 23 0 16,6 2 0-16,-6 20 2 16,3 2-6-16,1 4 1 15,2 0-19-15,8-4-8 16,4-2-17-16,10-10-6 0,0-7-102 16</inkml:trace>
  <inkml:trace contextRef="#ctx0" brushRef="#br0" timeOffset="4609.574">27227 1970 288 0,'-14'10'107'0,"14"-10"-83"0,0 15 13 0,0-12-1 16,4 4-8-16,-4 2-2 15,10-6-1-15,1 3-1 16,24-6-13-16,-7 4-7 0,29-4 0 16,-11 0-1-16,14 6 3 15,-11 0-1-15,15 10 2 16,-15 3 2-16,4 37 5 15,7 29-6-15,-21 2-2 16,-18 4-3-16,-14 16 0 0,-7 3-2 16,-7-13-1-16,-4-12 1 15,1-13 1-15,-1-3-10 16,4-25-4-16,4-10-38 16,-1-9-15-16,4-3-104 15</inkml:trace>
  <inkml:trace contextRef="#ctx0" brushRef="#br0" timeOffset="5750.163">26268 1588 256 0,'3'6'96'0,"-3"3"-75"0,4 26 8 15,-4-26-1-15,3 38-2 16,1-6 2-16,3 56-13 16,-3-18-4-16,3 93-7 15,3 79-3-15,-3-25 2 0,-3-57-2 16,3 123-1-16,-4-92 1 16,1 120 1-16,-4-101 3 15,3 83 4-15,-3-86 0 16,7 44 2-16,-3-72-6 0,3 44-1 15,0-62-2 1,-3 2 1-16,-1-43-2 16,-3 27 2-16,0-33-2 0,-7-7-1 15,0-25 1-15,0-16 1 16,0-12 1-16,3-16 1 16,1-7-2-16,6-15-2 15,1-3 3-15,17-12 0 16,-3-7 5-16,28-22 3 15,-4 7 0-15,28-32 3 16,-13 9-3-16,59-37-1 0,-24 19-4 16,77-44-1-16,-42 24-6 15,78-24 1-15,-53 22 0 16,70-22 2-16,35-13-3 16,-34 19 0-16,24 3 1 15,-46 19 2-15,-46 22-1 16,-32 13-1-16,-27 9 1 15,-19 6-1-15,-20 6 0 16,-18-2 2-16,-22 8 1 16,-10-2-1-1,-7-7-2-15,-10-2 1 16,-4-14-1-16,-8-18 0 16,-9-32 0-16,-12-8 2 15,-13-33 1-15,-15-43-1 16,1-41-2-16,6-28 1 0,1-41-1 15,3-19 0-15,7 10 0 16,11-13 0-16,13 38 0 16,15 6-3-16,11 44 0 15,3 22 2-15,3 28 2 16,1 19 0-16,-4 22-1 16,-11 24 5-16,-6 30 1 15,-12 11-2-15,-13 14-1 16,-7 5-3-16,-8 7-1 15,-6 9 3-15,-26 0 1 16,-23-3-4-16,-12 13 1 16,-31 9 0-16,38 9 0 15,29-2-3-15,-78 27 2 16,-91 51-6-16,10-4 0 0,39-6-26 16,10-2-8-16,8 14-36 15,31 1-16-15,7-16-53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24:42.82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9169 9561 244 0,'-4'3'90'0,"4"-3"-70"0,0 0 2 0,0 7-6 0,4-4 0 15,3 6 2-15,3 1 2 16,8-1 2-16,3 0-12 16,4-2 3-16,7-1 1 0,3 0-1 15,4-3 2-15,-1-3-2 16,5-3 0-16,6 0-5 16,11-6 0-16,7-1-3 15,4-2 0-15,-4-1-1 16,-4 1 2-16,4-4-5 15,0-3-1-15,4 7 0 16,3-4 0-16,-11 3 2 16,-3 4 3-16,-7 3-2 15,-7 6-2-15,-7 6 0 0,-7 3 1 16,-4 4-10-16,-7-1-2 16,-3 1-22-16,-4-1-9 15,-3-2-16-15,-8-1-5 16,1 1-63-1</inkml:trace>
  <inkml:trace contextRef="#ctx0" brushRef="#br0" timeOffset="389.405">9359 10389 292 0,'-21'0'110'0,"14"-3"-86"0,-4 0 16 16,4 3 2-16,4-3-21 15,3-1-4-15,7 1-1 16,7 0 1-16,11 3-9 15,6 0 7-15,5-3 4 0,10 0-4 16,17-3 2-16,15-7-8 16,6 4-3-16,5-1-3 0,6-2 0 15,7 2-2-15,0 1 2 16,-10-1-2-16,-11 4-1 16,-3 0 1-16,-8 3 1 15,-6 3-6-15,-8 0 1 16,-6 3-54-16,-11 3-22 15,-8 0-90 1</inkml:trace>
  <inkml:trace contextRef="#ctx0" brushRef="#br0" timeOffset="1787.602">11479 9226 156 0,'-14'-7'57'0,"7"7"-44"0,-3 0 14 15,3 0 3-15,0 0-4 16,-1 0 2-16,1 0-1 16,0-3 1-16,0 0-15 15,4-3-1-15,-4-4-1 0,3-2-2 16,4-7 0-16,7-9 1 15,4-10 1-15,6-9 3 16,15-3 2-16,14 0-5 16,14-3 1-16,7 9-1 15,0 0 3-15,-3 6-3 16,3 19 1-16,0 16 2 16,-4 6 3-16,-3 13 0 0,-10 19-1 15,-12 30-6-15,-9 20-2 16,-15 12-2-16,-11 35-1 15,-10 6-3-15,-10 9-2 16,-8 16 1-16,-3-9-1 16,-1-13 0-16,1-3 0 15,3-3 0-15,4-19 2 16,0-22-1-16,7-16 2 16,3-9-4-16,4-12-2 15,4-7-1-15,6-6 0 16,4-3 3-16,8-7 0 15,9-9-4-15,12-9 1 16,9-13 2-16,12-3 3 16,3-3 2-16,3-7 1 0,15-5-5 15,10-1 1-15,0 3 2 16,0 7 3-16,-13 6 0 16,-8 3 0-16,-4 7-3 15,-6 2-2-15,-8 1-4 16,-7-1 0-16,-6 1-42 15,-8-7-19-15,-7-3-58 16,-7-3-24-16,-3 0 31 16</inkml:trace>
  <inkml:trace contextRef="#ctx0" brushRef="#br0" timeOffset="2793.189">13504 8928 204 0,'-7'-41'77'0,"0"28"-60"0,-3-2 19 16,3 9 7-16,0-4-9 15,-1-2-2-15,-2-4-10 16,-4 0-1-16,0 1-12 15,0-4 3-15,-1 9 4 0,-6 1-6 16,0 6-1-16,-7 9-3 16,-7 7-1-16,-8 9-3 15,1 18-2-15,-4 17 1 16,4 15-1-16,6-3 0 16,5 0 2-16,3 0-3 15,6 6 0-15,5 3 1 0,6 7 0 16,4-6 0-16,7-14 0 15,4-8-3-15,6-10 0 16,11-6-1-16,8-10 3 16,9-9 0-1,8-6 1-15,4-4 4 0,3-6 5 16,10 1-3-16,18-1-1 16,7 3 0-16,1 1-1 15,-1 5-5-15,3 7 1 16,5 13 0-16,-5 9 2 15,-9 12-1-15,-12 1 2 16,-10 2-2-16,-10 4 2 16,-12 12-2-16,-6 0-1 15,-11 7 1-15,-7-10 1 0,-7-3 14 16,-10-6 7-16,-15-4-7 16,-10 1-2-16,-18 3-8 15,-10-1-2-15,-4-5-2 16,3-7-2-16,-3-6 1 15,-3-10-1-15,-8-12 0 16,8-12 0-16,3-17-3 16,10-8 2-16,8-10 1 15,10-10 0-15,15-6-3 16,6-9 0-16,11-13-1 16,11-24 3-16,6-17 0 15,8-15 3-15,7-38-1 16,0-6-1-16,3-37 1 15,0-1 1-15,-3-12 1 0,-4 12 1 16,-7 16-2-16,-7 13 1 16,-7 27-2-16,-7 23-1 15,-7 19 1-15,-3 24 1 16,-8 16-1-16,-7 23 2 16,-10 15-4-16,-11 18 0 15,-3 23 1-15,-4 25 2 16,7 12-3-16,7 0 0 15,8 1-17-15,6-1-5 16,11-9-24-16,7-6-8 16,10-4-108-1</inkml:trace>
  <inkml:trace contextRef="#ctx0" brushRef="#br0" timeOffset="3633.944">14982 10242 204 0,'11'-32'77'0,"-7"23"-60"0,-1-10 13 0,-3 10 1 15,-3-4-1-15,-1-3 2 0,-3-2-6 16,0-4-4-16,0-7-12 16,-4 7 2-16,1-3 2 0,-4 3 1 15,0 7 1-15,-4 5-4 16,0 10-2-16,1 10-6 15,-1 5-3-15,4 7 0 16,0 7-1-16,3 5-3 16,1 4 2-16,3-1 1 15,3 7 0-15,0 13 0 16,4 8 2-16,4 8-3 16,3-1 0-16,4-3 1 15,3-10 0-15,3-9-3 16,5-12 2-16,6-10-1 15,4-9 0-15,-1-13 2 0,1-12 0 16,0-13 2-16,-4-9 1 16,-3-19 5-16,-1-22 3 15,-10 3-6-15,-3-6-1 16,-7-13-2-16,-1-9-2 16,-3 3 1-16,-3 19-1 15,-4 16 6-15,3 12 6 16,-3 13 0-16,3 15 3 15,4 16-8-15,0 25-2 16,4 19-5-16,3 3-1 16,0 9 1-16,4 10 2 15,3 6-1-15,3 4-1 16,5-4 1-16,2-3-1 16,4-7 0-16,1-8 0 15,2-7-7-15,1-10 0 0,-4-12-39 16,-3-6-14-16,-7-9-102 15</inkml:trace>
  <inkml:trace contextRef="#ctx0" brushRef="#br0" timeOffset="4279.864">15205 8608 272 0,'-4'-31'104'0,"4"21"-81"0,0-2 12 0,0 9 0 16,0 3-4-16,0 0 2 15,-3 9-14-15,-4 10-6 16,0 9-8-16,-4 3-2 0,-3 7 3 16,0 3-8-16,0-7 0 15,3-2 0-15,4-1 3 0,0-3-2 16,3-3 0-16,4-3-1 16,4-3 0-16,-1-3 2 15,5-1 2-15,2-2-3 16,4-1 0-16,7-2 1 15,4-1 2 1,3 1-1-16,4-4-1 0,7 3-2 16,7 4-1-16,7-1-1 15,0 13 3-15,-1-3 2 16,-2 4 2-16,-4-1-4 16,-7 3 1-16,-11-3 2 15,-4 0 1-15,-6 3 10 16,-11-3 6-16,0-6-1 15,-14 3 1-15,-7-3-4 16,-11 0-1-16,-10-1-8 0,-11 4-4 16,-7 4-4-16,0 2 1 15,0-3 1-15,1-6 0 16,-1-7-3-16,3-6 2 16,4-9-4-16,11-3-1 15,7-3-17-15,7-7-8 16,10-3-19-16,8-6-6 15,3-3-60 1,7-7-63-16,-4-12 61 16</inkml:trace>
  <inkml:trace contextRef="#ctx0" brushRef="#br0" timeOffset="4565.059">15205 8464 228 0,'-7'-7'88'0,"3"7"-69"0,1 0 15 15,3 0 1-15,0 0-14 16,3 7-4-16,4-1-4 16,4 0 1-16,3 1-7 15,4-1 0-15,6-6 3 0,8-3-4 16,10-7 2-16,11-2-5 15,4-1 0-15,-1 1 1 0,1 2 0 16,-1 1-5-16,0-4-1 16,4 10-90-1,-3 3-37-15,-8 3 11 16</inkml:trace>
  <inkml:trace contextRef="#ctx0" brushRef="#br0" timeOffset="4895.171">16231 8326 260 0,'-7'3'99'0,"4"3"-77"0,-1 0 7 15,4 1-1-15,0 2-11 16,0 4 1-16,4 5-5 16,-1 20 0-16,4 9-7 15,4 10 0-15,-1 2 1 0,5 1-3 16,-1 15-1-16,0 7-1 16,3 2-2-16,5-5 1 15,2-14 1-15,-6 1-1 16,0-16 2-16,-4-6-31 15,0-9-13-15,-4-10-98 16</inkml:trace>
  <inkml:trace contextRef="#ctx0" brushRef="#br0" timeOffset="5165.145">16016 9022 292 0,'7'12'110'0,"0"-12"-86"0,11-3 7 0,-11-3-4 0,7-3-11 16,7-7-1-16,4-3-9 16,3-3-4-16,4-3-1 15,10 0 1-15,11-3 1 0,7 6-1 16,7-3 1-16,-3 0-13 15,-4 0-3-15,0 3-93 16,7-10-79 0,-7 1 58-1</inkml:trace>
  <inkml:trace contextRef="#ctx0" brushRef="#br0" timeOffset="5828.39">16711 8235 264 0,'-3'-19'99'0,"3"6"-77"0,0-5 15 0,0 5 5 15,3-6-12-15,4-9-2 16,4-6-8-16,6-1-2 16,12 1-10-16,6 5 1 0,7 14 2 15,1 2 2-15,-1 10 3 16,-3 9-5-16,-8 10 1 16,-6 9 2-16,-4 6 3 15,-3 4-5-15,-7-1-2 0,-4 1-5 16,0-7-4-1,-4 0 0-15,-3-3 1 0,0 1-1 16,0-5-1 0,4 1 1-16,-1-3 1 0,1-3-3 15,-1 0-2-15,4-1 2 16,0-5 0-16,4 5-2 16,3-2 2-16,4-4 1 15,6 10 2-15,8 3-3 16,7 3 0-16,0 3 1 15,3 1 2-15,0-1-3 16,-3 0 0-16,-7 0 1 16,-7-3 2-16,-4 4-1 15,-7 8 2-15,-7-5-2 16,-7 2 2-16,-11 1-2 0,-6 5-1 16,-11 4 1-16,-8 0 1 15,-6-6-1-15,0-4 2 16,-1-6-2-1,-3-3-1-15,-6-6 1 0,-5-6-1 16,1-10-7-16,3-6-3 16,10 0-14-16,12-4-5 15,9-2-23-15,8 0-9 16,11-10-102 0</inkml:trace>
  <inkml:trace contextRef="#ctx0" brushRef="#br0" timeOffset="6714.69">18387 9426 260 0,'-14'-15'99'0,"14"5"-77"0,3 1 7 0,1 3-3 16,3-4-5-16,10 1-1 15,8-4-2-15,7-2 1 16,7-1-10-16,7 3-1 0,14-2 2 15,10 5-4-15,4 7-1 16,0-3-2-16,0 6 0 0,-3 6 0 16,-1 4 3-16,-3-1-3 15,-3 0 0-15,-11-6-21 16,-7 7-8-16</inkml:trace>
  <inkml:trace contextRef="#ctx0" brushRef="#br0" timeOffset="6967.483">18503 10104 256 0,'14'15'96'0,"0"-8"-75"0,11-4 10 0,-14 0 1 16,6-3-9-16,8 0 1 15,10-6-9-15,15-10-2 16,10-12-7-16,7-7-4 0,7-6-1 16,7 1-1-16,14-4 2 15,0 9-1-15,1 1-1 16,-8 6-21-16,4-1-9 16,3 1-108-1</inkml:trace>
  <inkml:trace contextRef="#ctx0" brushRef="#br0" timeOffset="7582.491">20535 8486 280 0,'7'-19'107'0,"7"6"-83"0,15-9 2 0,-12 13-4 16,19-7-5-16,16-3 1 15,8-2-3-15,7 2-1 16,11 6-8-16,7 7 5 0,3 12 4 16,-3 16-3-16,-11 25 1 15,-14 19-8-15,-11 6-1 16,-14 10-2-16,-10 24 1 15,-14 10 0-15,-11 7 3 16,-11 24-5-16,-10 3-1 16,-11-5 0-16,-3 24 2 0,3-19-1 15,4-18-1-15,7-19 1 16,7-13-1-16,6-2 0 16,12-17 0-16,10-18-3 15,11-13 0-15,10-19-1 16,4-15 3-16,7-16 0 15,14-13 1-15,10-5 0 16,8-4 0-16,-4-7 0 16,-3 1 0-16,-4 0-11 15,-4 0-5-15,-3-10-39 16,-4-6-14-16,-3-6-72 16</inkml:trace>
  <inkml:trace contextRef="#ctx0" brushRef="#br0" timeOffset="8345.585">22483 8323 316 0,'-25'-41'118'0,"7"31"-92"0,-14-8 4 0,15 18-5 0,-11 0-15 16,-11 0-1-16,-7 9-3 15,-3 0 1-15,3 7-4 16,0 9 0-16,7 13 1 0,4 15-5 16,3 10 1-16,7 0 0 15,8-4 0-15,6-9 0 16,8 7 0-16,6-13-5 15,8-4 1 1,6-5 4-16,12-1 4 0,13-2-3 16,14-4-3-16,4 3 1 15,4-2 0-15,10 2 1 16,18 3 0-16,6 10 0 16,-6 3 2-16,-4 3-1 15,-3 10 2-15,-7 15-4 16,-15 10 0-16,-17 0 3 15,-14-4 1-15,-18 7 1 16,-14 15 2-16,-14-2-1 16,-8-7 0-16,-6-6-1 0,-11-4 2 15,-13 4-3-15,-8-6-2 16,-4-13-3-16,4-19 1 16,4-16 1-16,6-18 0 15,4-22 2-15,4-13 1 16,10-6-4-16,11-13 1 15,7-15-2-15,11-16 0 16,10-25 2-16,7-3 2 0,14-23 3 16,14-24 2-1,15-9 5-15,6-32 5 0,8-7-5 16,-8-18 1-16,-10 25-8 16,-7 6-3-16,-11 4 1 15,-14 37 0-15,-10 25-1 16,-11 28-2-16,-11 26 1 15,-6 31-1-15,-8 28 0 16,-7 28 0-16,-6 9-3 16,-1 7 2-16,0 0-10 15,7 3-5-15,8-3-19 16,9-3-7-16,8-10-44 16,11-2-18-16,6-4-27 15</inkml:trace>
  <inkml:trace contextRef="#ctx0" brushRef="#br0" timeOffset="9011.471">23795 9608 152 0,'0'16'57'0,"0"-16"-44"0,-4-10-4 15,4 10-4-15,0-12-5 16,0 3 2-16,0-10 5 16,0 0 4-16,4 0-6 15,-1 0 8-15,1-6 6 0,-4 3 10 16,0-9 4-16,0 9-6 15,0-6-2-15,0 6-5 16,0 0-3-16,0 3 2 16,-7 6 2-16,3 1-9 15,-6 6-2-15,-1 6-4 16,-6 9 1-16,2 0-4 16,-6 23 0-16,-3 24-1 0,2 10-2 15,8-6-2-15,4 2 1 16,6-2-1-16,4-10 0 15,0-6 2-15,14 16 2 16,-3-10-3-16,10-6-2 16,-3-10 2-16,6-15 0 15,-2-3 5-15,2-26 2 16,8-15 0-16,-11 0 1 16,-3 3-2-16,-1-28 0 15,1-35 1-15,-4-3 3 16,-7 16-2-16,-3 7 1 15,-4 11 6-15,-4 10 3 16,1 19-4-16,-4 13 0 16,0 15-8-16,3 16-1 0,1 31-2 15,3 0-2-15,3 3 1 16,4 1 1-16,4-4-3 16,6-6 0-16,12-7-4 15,-8-15 1-15,-4-6-42 16,19 0-17-16,-8-7-100 15</inkml:trace>
  <inkml:trace contextRef="#ctx0" brushRef="#br0" timeOffset="10178.219">23964 7950 184 0,'4'-29'71'0,"-4"29"-55"0,-4-12 4 0,1 12 0 16,-1-3-1-16,1-1 3 15,-4-2-1-15,3 6 2 16,-7 0-13-16,4 0-1 0,-7 0 1 15,4 6-4-15,-8 4 2 16,4-1-5-16,-7 13 0 16,3-6-1-16,-7 15-2 15,4-3-2-15,0 10 1 16,3-7 1-16,1 1 2 16,3-4-3-16,7 0 0 0,0-6 1 15,10-3 2 1,1-3-3-16,10-4 0 15,-4-2 3-15,12-10 1 0,-5 6 3 16,8-6 1-16,-4 0-3 16,21 3-1-16,-6-3 1 15,24 9 0-15,-15 1-2 16,12 15-2-16,-11-6 1 16,0 18-1-16,-8-12 2 15,-6 26 3-15,-4-14 9 16,-10 10 3-16,-4-9-4 15,-10 3-3-15,-1-13-3 0,-10 6-2 16,0-5-3-16,-14-7 1 16,3-4 0-16,-10-2 1 15,3-3-5-15,-6-10-1 16,2 6 1-16,-2-9 2 16,6 0-2-16,0-9 0 15,8 9-1-15,3-16 0 16,3 4 0-16,7-23 0 15,1 1 0-15,13-13 0 16,1 6 6-16,14-19 5 16,-4 10-3-16,14-41-1 15,-7 25-2-15,1-15-3 16,-8 15 1-16,-4 0 1 16,-2 13 3-16,-8 9 2 15,-4 6-1-15,-10 13 1 0,0 0-6 16,-11 16-3-16,4-1 3 15,-7 10 1-15,3 0-3 16,-3 0-1-16,-3 0-35 16,6-3-12-16,4-3-106 15</inkml:trace>
  <inkml:trace contextRef="#ctx0" brushRef="#br0" timeOffset="11152.435">23082 7263 212 0,'-17'-41'82'0,"6"22"-64"0,-3-15 11 0,7 21 2 0,-4-2-2 16,-3-4 3-16,0 3-6 16,-4 4-4-16,-3-4-12 15,-3 10-4-15,-12-1 0 0,-10 7-1 16,-10 3 2-16,-8 4-4 15,-3 2 0-15,0 4-1 16,-14 5 1-16,-10 8-2 16,-8-1 2-16,0 3-2 15,-7 0-1-15,-14 0 1 16,0 10-1-16,0 0 0 16,-14 2 0-16,-3 20 0 15,3 6 0-15,0 3 0 16,-8-3 0-16,8-4 0 15,7-2 2-15,0 3-3 16,0 2 0-16,11 14 1 0,14-7 0 16,6 0 4-16,12 0 5 15,3 10-5-15,14 24-2 16,10-2-4-16,15-1 1 16,14 23-1-16,10 2 0 15,14-2 2-15,12 24 2 16,9 10-1-16,11 9-1 15,8 23-2-15,17-7 1 16,38 65 1-16,15-24 2 16,0-3-1-16,17-13-1 15,19-16-2-15,-1 7 1 16,10-22 1-16,12-23 2 16,-8-8-1-16,14-7-1 15,1-38 9-15,-8-30 4 0,18-36 9 16,-11-40 6-16,18-35-4 15,7-18 0-15,7-16-9 16,14-41-2-16,-7-12-7 16,11-1-4-16,-11-24 1 15,15-7 0-15,-22-3-1 16,3-28 1-16,-6 9 0 16,-25-31 1-16,-4 3 6 15,0-31 4-15,-20 21-7 16,-22-18-2-16,-8 22-3 15,-13-10-2-15,-21 26 3 16,-29 9 0-16,-31-7 1 16,-39 20 0-16,-32 5 0 15,-39-11 0-15,-59 14 0 16,-40 14 0-16,-34-10-7 16,-50 12 0-16,-18 26-6 0,0 31 1 15,-17 34-12-15,31 35-2 16,7 34-1-16,33 38-2 15,2 19-40-15,40-15-20 16,3-14-82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24:57.73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9977 10586 264 0,'-18'19'99'0,"4"-6"-77"0,0 2 11 0,7-8 0 0,0-1-7 15,0-3 2-15,3 0-16 16,4-3-7-16,0 0-3 16,4 3 2-16,3-3 2 0,3 0 2 15,8 0 2-15,3 0 1 16,7 0 1-1,22-3-2-15,10-3-1 0,10-7-5 16,4-5-1-16,4-11-1 16,17-2 1-16,7-10-2 15,-3-3 2-15,-7 7 0 16,0 2 1-16,-4 4-2 16,-7 9-2-16,-7 3 1 15,-14 10 1-15,-7 9-6 16,-11 0 1-16,-10 0-32 15,-7 6-12-15,-8-3-14 0,-3-3-2 16,-7 6-65 0</inkml:trace>
  <inkml:trace contextRef="#ctx0" brushRef="#br0" timeOffset="374.053">9938 11609 248 0,'-4'6'93'0,"4"-6"-72"0,0 3 14 16,0-3 0-16,4 0-12 15,-1 9 0-15,8-2-3 16,-1-4 2-16,5 6-12 16,6-2-1-16,10-1 1 0,19-3 0 15,10-3 4-15,7-6-5 16,3-4-3-16,19-2-3 16,13-13 0-16,4 0-2 15,-7-7 2-15,3-2 0 16,4-1 1-16,-8 10-18 0,-6 3-5 15,-11 7-55-15,-7 2-24 16,-7 7-37 0</inkml:trace>
  <inkml:trace contextRef="#ctx0" brushRef="#br0" timeOffset="762.847">11910 10401 260 0,'0'0'99'0,"0"7"-77"0,3 12 7 16,1-4-1-16,6 10-4 15,5 7 1-15,9 5-10 16,12 4-2-16,6 3-7 16,11 6-2-16,3 10 2 0,1 9-3 0,3 6-2 15,7 0 2 1,3-9 0-16,4-3-1 15,-3-1-2-15,-1-2 1 0,-10-4 1 16,-7-5-45-16,-3-14-21 16,-1-15-73-1</inkml:trace>
  <inkml:trace contextRef="#ctx0" brushRef="#br0" timeOffset="1094.079">12898 10317 272 0,'-7'15'104'16,"3"4"-81"-16,-3 16 5 0,3-10-2 15,1 16-11-15,-1 12 0 0,1 16-3 16,3 25 0-16,0 25-6 15,0 13-4-15,3 34 1 0,1 0-2 16,3 10-1-16,0-4 1 16,-3 1 1-16,-1-1-1 15,1-6-1-15,-4-21 1 16,0-11-1-16,0-18 0 16,-4-15 0-16,4-26-7 15,0-19-3-15,0-21-34 16,4-16-14-16,3-16-69 15</inkml:trace>
  <inkml:trace contextRef="#ctx0" brushRef="#br0" timeOffset="1918.597">13010 8937 220 0,'11'-37'85'0,"0"27"-66"0,6-12 8 0,-6 13 0 16,6-4-3-16,12-2 3 16,2 2-2-16,5 1 0 15,3-1-14-15,-1 13 0 0,1 0 0 16,-4 6 5-16,1 1 4 16,-8 5 1-16,-7 4 2 15,-10 3-7-15,-8 9-1 16,-6 9-7-16,-4 7-3 15,-4 0-2-15,0 0 0 16,1-3-7-16,-1-4 1 16,1-5 3-16,3-4 2 15,3-3-3-15,4-3-1 0,4-3-2 16,3-3 0 0,7-4 0-16,3-2 3 15,12-7 0-15,6 3 1 16,7-6 0-16,4 0 2 0,0 0-3 15,-4 0 0-15,-3 0 1 16,-7 3 0-16,-4 3 2 16,-10 4 1-16,-4 2 1 15,-7 7 0-15,-7 6 0 16,-11 10 2-16,-6 9-5 16,-8-1-1-16,-3-5 0 15,-7 0 2-15,-1-1-1 16,-3-8 2-16,4-8-2 15,0-2-1-15,3-3-8 0,7-7-5 16,4 1-18-16,4-1-5 16,6-3-14-16,4 1-4 15,7-7-31-15,4-3-10 16,10-7-7 0</inkml:trace>
  <inkml:trace contextRef="#ctx0" brushRef="#br0" timeOffset="2249.058">14139 8476 288 0,'-14'-15'110'0,"7"11"-86"0,-3 1 7 15,10 3-2-15,-7 7-16 16,3 8-4-16,4 13 2 16,4 10 3-16,3 9-7 15,3 3-4-15,4 7-2 0,0 9 1 16,4 15 1-16,0 4-4 16,3-4 1-16,0 1 0 15,-3 2 2-15,-1-2-1 16,1-10-1-16,-4-12-10 15,0-13-6-15,-3-19-47 16,-4-19-19-16,3-12-44 16</inkml:trace>
  <inkml:trace contextRef="#ctx0" brushRef="#br0" timeOffset="2462.829">13907 9188 264 0,'-22'19'99'0,"22"-16"-77"0,0-3 9 0,4 0-2 16,3-6-6-16,11-10-2 15,10-6-11-15,11-16-4 16,6-5-4-16,5-1-2 0,3 3 1 0,0 3-1 16,7 4 0-1,3 12-58-15,4-3-25 0,-7 9-40 16</inkml:trace>
  <inkml:trace contextRef="#ctx0" brushRef="#br0" timeOffset="3259.54">15558 8483 192 0,'-4'0'71'0,"0"3"-55"0,4 6 13 0,0 0 4 16,4 7-4-16,0 6 1 15,3 9-9-15,3 1-2 16,4 2-11-16,4 4-3 0,0 6 1 16,3 0-1-16,-4 15 0 15,5 4-3-15,-5 0 1 16,1-4-2-16,-4-5 2 15,0-10-4-15,-3-10-2 0,-1-9-27 16,-6-6-10 0,-1-16-81-16</inkml:trace>
  <inkml:trace contextRef="#ctx0" brushRef="#br0" timeOffset="3497.673">15339 8969 292 0,'24'-10'110'0,"-6"1"-86"0,17-7 7 16,-17 7-4-16,10-7-15 15,8 3-2-15,2-5-4 0,5-1-1 16,-1 0-3-16,0-3-2 0,1-3 1 15,-1 6-17-15,-3-3-6 16,0-6-117 0</inkml:trace>
  <inkml:trace contextRef="#ctx0" brushRef="#br0" timeOffset="4320.315">16270 8316 248 0,'-7'-44'93'0,"4"26"-72"0,3-14 9 0,0 20-1 15,0-1-11-15,0 4-3 0,0 6-4 16,-4 12 0-16,0 13-6 16,-3 6-3-16,0 10 1 0,-3 15-4 15,-1 0 0-15,1-2 1 16,3-7 0-16,3-13 0 16,1-3 0-16,3 0-3 15,3-9 2-15,1-6 1 16,3-1 2-16,0-2-1 15,0-4 2-15,3 3-4 16,4 1 0-16,8-1 1 16,6 1 2-16,7 5-3 15,11-9-2-15,3 1-1 16,1-1 3-16,-1 3 0 16,-3 4 3-16,-4 3-1 0,-6-1-1 15,-5 10 1-15,-9 1 1 16,-8 2 8-16,-7 6 5 15,-7 4-3-15,-11 3 1 16,-7-1-8-16,-6-2-1 16,-8 0-2-16,-7-7-2 15,-3-3 1-15,-4-9-1 16,0 0-3-16,0-10 2 16,4 1-45-16,3-10-22 15,7-10-67 1</inkml:trace>
  <inkml:trace contextRef="#ctx0" brushRef="#br0" timeOffset="4620.539">16217 8156 272 0,'11'7'101'0,"-4"-7"-78"0,10-7 6 15,-6 7-2-15,7-3-4 0,10-6 1 16,11-7-9-16,10 4-4 16,1-10-6-16,-1 0-4 0,0-3 2 15,1-4-2-15,-1 4 2 16,0 0-2-16,1 3-1 15,-1-3-24-15,-3 0-9 16,-7-3-109 0</inkml:trace>
  <inkml:trace contextRef="#ctx0" brushRef="#br0" timeOffset="7790.298">14732 8668 164 0,'-7'-4'63'0,"3"4"-49"0,-3-6 11 0,0 6 2 16,0 0-7-16,-3 0-1 15,-1 6-5-15,-3-2-1 16,0 2-7-16,0 6 5 0,3-2 4 16,1-1 4-16,-1 1 3 15,4-4-1-15,0 0 2 16,3-3 0-16,4-3 1 16,0 0-2-16,0-6-2 15,4-3-2-15,6-10-1 0,5-9-3 16,2-4-1-16,-3 7-3 15,11-9-1-15,0-1-3 16,-1 7 1-16,1 9-4 16,0 3 0-16,-4 7-1 15,4 6 1-15,-1 9 2 16,-2 10 4-16,-5 9-2 16,1 13-2-16,-8 2 0 15,-6 4 1-15,-8 9-3 16,-6 7-2-16,-4 15 0 15,-4 10-1-15,-3-3 0 16,0-7 2-16,0-6-3 16,6-7 0-16,1-8-1 0,7-10 0 15,4-10 0-15,3-6 0 16,3-9 0-16,4-3 0 16,4-10 2-16,3-6 0 15,11-6 0-15,6 0 2 16,12-4-1-16,6 1 2 15,1-1 0-15,-1 1 1 16,0 3-5-16,-6 6 1 16,-8 0-38-16,-3 0-14 15,-4 3-108 1,-3 3-73-16,-4-3 97 16</inkml:trace>
  <inkml:trace contextRef="#ctx0" brushRef="#br0" timeOffset="8899.01">17166 10317 296 0,'-3'0'112'0,"3"0"-87"0,7 0 15 0,-4 0 1 16,8-3-8-16,6-4 3 16,12 4-14-16,13-3-5 15,11-3-10-15,3-1-5 0,4 1 1 16,0-1-2-16,7 7-1 15,7 3 1-15,-3 7-1 16,-8 2-16-16,-3 3-4 16,-7 4-28-16,-10 0-9 15,-12 12-93 1</inkml:trace>
  <inkml:trace contextRef="#ctx0" brushRef="#br0" timeOffset="9171.362">17194 11032 304 0,'4'-3'112'0,"3"-10"-87"0,11-12 20 16,-4 6 4-16,10-3-14 15,12-9-2-15,10 6-15 16,6 3-4-16,1-3-8 15,0 12-4-15,7-3 1 0,11 13-2 16,-1 0 2-16,1 3-15 16,0 3-7-16,-8 0-28 0,-3-3-12 15,0 7-49-15,11-4-18 16,-4 6 15 0</inkml:trace>
  <inkml:trace contextRef="#ctx0" brushRef="#br0" timeOffset="9535.709">18955 10257 304 0,'-14'0'112'0,"14"0"-87"0,7 10 4 16,-7-7-4-16,10 9-6 16,1-2 1-16,10 21 0 15,11 19 0-15,7 7-11 16,10-1-3-16,7-3 0 0,4-6-3 15,0 4-2-15,-3-4 0 16,-18-13 1-16,-8-6-3 16,12 7-2-16,13 2-38 15,-6-8-15-15,-1-1-98 16</inkml:trace>
  <inkml:trace contextRef="#ctx0" brushRef="#br0" timeOffset="9848.996">19664 9975 300 0,'-21'16'112'0,"21"-16"-87"0,-18 47 2 0,15-38-6 0,-5 19-8 16,1-3 0-16,0 32-1 15,0-13 2 1,0 56-7-16,0-25-2 0,4 70 1 0,-1-36-1 16,4 61 0-16,4 49-3 15,3-34-2-15,3 0-2 16,4-16-1-16,4-21 2 16,0-26 2-16,3-15-24 15,-4-32-12-15,-2-15-13 16,-1-1-4-16,3 4-72 15</inkml:trace>
  <inkml:trace contextRef="#ctx0" brushRef="#br0" timeOffset="10255.791">19600 8749 244 0,'0'-12'90'16,"0"12"-70"-16,0 0 13 0,0 0-1 0,4 12 0 15,-1-6 6-15,4 23-10 16,1-1-2-16,9 38-15 16,-3-16-2-16,7 28-2 0,-3-18-3 15,3 24-3-15,-3-8 0 16,10 11-1-16,-7-18-11 15,4 0-3-15,-4-15-35 16,4-7-15-16,-4-10-73 16</inkml:trace>
  <inkml:trace contextRef="#ctx0" brushRef="#br0" timeOffset="10702.877">20024 8696 272 0,'-11'-3'101'0,"11"3"-78"0,-10 15-5 0,6-12-5 16,0 10-8-16,1 0 0 15,-4 5-1-15,3 1 2 16,1 25-3-16,-1-9 3 0,4 21 0 15,0-3-2-15,7 10-1 16,-3-13-1-16,6 13 1 0,1-13-2 16,7 0 2-16,-4-12 9 15,7-4 4-15,-3-9-1 16,10-15-1-16,-3-4 3 16,10-12 1-16,-11 0-5 15,5-20-3-15,-5 8-3 16,1-39-2-16,0-24-3 15,-15 21 1-15,1 13-2 16,-18-16 2-16,3 13-2 16,-24-16-1-16,7 13 1 15,-18 9-1-15,7 10-3 16,-20 27 0-16,9 1-18 16,-13 16-9-16,10-1-31 15,0 7-13-15,7-4-63 16</inkml:trace>
  <inkml:trace contextRef="#ctx0" brushRef="#br0" timeOffset="11392.884">19043 8072 240 0,'-7'-54'90'0,"3"36"-70"0,1-7 8 0,3 15 0 0,-4 1-4 16,1-1 1-16,-4 1-6 15,0 0 1-15,-4 5-11 16,-3 4-5-16,-7 13-3 0,-4 15 1 16,-7 19 1-16,-6 13-4 0,2 6-1 15,-3 37 1 1,4 19 0-16,3 10 1 16,1 41 0-16,-1 18 0 15,4 28 0-15,0 32 0 0,6 19 0 16,8 25 2-16,14 12 1 15,14-22-4-15,18-3-1 16,32-31 1-16,24-28 0 16,11-13 1-16,38-28 0 15,4-22 2-15,18-19 1 16,14-6-1-16,-7-19 1 16,7-29 0-16,-15-24 1 15,-17-35 6-15,-3-37 6 16,-4-29 9-16,-7-34 5 15,-14-44-12-15,-14-41-3 16,-11-43-7-16,-3-61 0 16,-8-46 6-16,-10-25 5 0,-17-23 4 15,-29-21 3-15,-32-19-10 16,-24-12-2-16,-32 2-8 16,-46 13-4-16,-14 50-1 15,-46 10-1-15,0 69-5 16,-17 71 1-16,6 70-5 15,-3 62-1-15,4 70 0 16,10 43 4-16,0 54-28 16,14 15-12-16,25 16-146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26:01.93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12298 3886 228 0,'0'-28'88'0,"0"15"-69"0,-4-9 6 0,4 13 0 15,0 3-3-15,0-7 2 16,0 7-2-16,0-1-2 16,0 4-10-16,0 3 5 0,0 7 2 15,4 8 4-15,-1 7 4 16,-3 6-7-16,0 7 0 15,0 18-5-15,0 19 0 0,0 13-7 16,-3 3-2 0,3-10-2-16,0-3-2 0,0-6 1 15,3 0-1-15,1-12-7 16,3-10-3-16,0-10-38 16,0-5-17-16,4-4-92 15</inkml:trace>
  <inkml:trace contextRef="#ctx0" brushRef="#br0" timeOffset="2504.736">9853 9599 16 0,'-3'-19'8'0,"-1"13"-6"0,4 3 12 15,0-4 8-15,0 7 22 16,0-3 11-16,0-3-8 16,-3 6-6-16,-1-3-8 15,0-4-1-15,4 7-18 16,-3 0 3-16,3 0 1 0,0 0-4 16,0 0 2-16,0 0-5 0,0-3 1 15,0-3 2-15,3 3 1 16,1-10 0-16,3-2 1 15,0-7-4-15,4-3 0 16,6-4-1-16,4-2 1 16,4 0-2-16,3-1-1 15,8 1-3-15,10 0 1 16,6-1 0-16,1 7 3 16,0 6 1-16,-3 10 1 15,-4 9 2-15,-4 9 4 16,-3 7-1-16,-8 9 1 15,-2 10 2-15,-8 21 0 16,-4 16-7-16,-6 16 0 16,-7 6-4-16,-8 22 0 15,-7 16-5-15,-6 3-1 0,-11 25-3 16,-8-4-1 0,-6-5 3-16,-7 18 3 15,3-21-4-15,3-20-1 0,8-9 0 16,7-12 0-16,7-13-3 15,7-13 2-15,7-12-1 16,3-6 0-16,8-13 0 16,10-9-2-16,7-10 0 15,11-9 3-15,10-12 2 16,7-13 2-16,4-10-1 16,7-9-2-16,14-12 1 15,11 5 1-15,0 1-1 16,-8 3-1-16,-6 3 1 0,-4 0 1 15,-7 13-1-15,-7-1-1 16,-7 1 1-16,-11 6 1 16,-3 0-1-16,-8 3-1 15,-3 3-2 1,-3 0-1-16,-4-3-31 0,-3 6-15 16,-1-3-24-16,-3-3-9 15</inkml:trace>
  <inkml:trace contextRef="#ctx0" brushRef="#br0" timeOffset="2897.542">11105 9169 264 0,'-3'-22'101'0,"-1"13"-78"0,1 3 6 16,3 6 0-16,0 0-5 0,0 9 1 15,7 10-1-15,0 6 2 16,7 13-14-16,0 24 9 15,7 35 5-15,-7-21-5 0,18 96-2 16,0 13-11 0,3 31-5-16,1-5-2 0,-1-1-1 15,-3-19-5-15,-1-34-1 16,-6-22-2-16,0-26 2 16,-8-21-12-16,-3-22-3 15,-6-22-77 1,-1-13-62-16</inkml:trace>
  <inkml:trace contextRef="#ctx0" brushRef="#br0" timeOffset="3554.306">8357 10242 248 0,'-21'-22'93'0,"11"18"-72"0,-5-2 14 0,8 6 0 0,0 0-12 16,7 0 0-16,0 10-3 16,7-1 2-16,4 4-12 15,7-1 1-15,6 1 0 0,5-1 2 16,-1-2 3-16,4-1-5 15,3-3 1-15,0-3-1 16,7-3 1-16,4 0-6 16,0 0-4-16,0 0-1 15,-4 0 1-15,1 0-1 16,-12-3-1-16,-2 0 1 16,-5-3 1-16,-6-4 3 15,0 1 2-15,-4-3-3 16,-4 2-3-16,1 1-18 15,-1 2-9-15,-2 4-30 16,-1 3-15-16,0 7-81 16</inkml:trace>
  <inkml:trace contextRef="#ctx0" brushRef="#br0" timeOffset="3930.33">8301 10982 272 0,'-4'-4'101'15,"4"-2"-78"-15,7 3 9 0,0-3-3 0,8 6-4 16,6-3 0-16,3 3-3 16,8 0 1-16,3 0-13 15,1 0 3-15,6-7 1 0,11 4-3 16,7-6 1-16,3-7-7 16,1 4-1-16,3-1-4 15,-7-3-1-15,0-2 3 16,3 5 3-16,-3-3-4 15,-3 7-1-15,-8 6-51 16,-6-4-20-16,-8 17-88 16</inkml:trace>
  <inkml:trace contextRef="#ctx0" brushRef="#br0" timeOffset="5777.526">12104 11273 192 0,'3'13'74'0,"-3"-10"-58"0,0 3 12 0,0-3 2 15,0-3-5-15,0 0 0 16,0 0-5-16,0 0 0 15,-3 0-11-15,-4-3 3 0,0-3 2 16,0 0 4-16,0-4 1 16,0-2-2-16,-1-7 0 15,1-3-3-15,0-10 1 16,0-11-4-16,0-14 1 16,4-2-5-16,-1-7 1 15,4 0-3-15,0-13 0 16,7-11-3-16,4-5 1 15,3 11-2-15,4 5-1 0,-1 17 3 16,4 8 2-16,4 7 2 16,3 19 3-16,1 3-3 15,-1 9 1-15,4 10-3 16,-1 6 2-16,-3 6-2 16,1 10 2-16,-5 9 0 15,1 13 1-15,-4 18-2 16,-3 13-1-16,0 0-3 15,-8 3-2-15,-3 7 1 16,-3 5-1-16,-1-5 0 16,-3-10 2-16,0-13-1 15,0-15-1-15,0-7 1 16,-3-15-1-16,3-12 0 16,-4-17 0-16,1-15 0 15,3-13 2-15,0-9-3 0,3-9 0 16,8-7 1-16,6-18 0 15,8-1-3-15,3 10 2 16,8 9 1-16,-5 16 0 16,5 10 0-16,-5 8 0 15,1 11 2-15,0 8 3 16,-4 10 0-16,0 7 2 16,1 8-2-16,-5 13 2 15,1 10-9-15,0 6-3 16,-1 3 7-16,-3-3 5 15,-3 12-3-15,0 4 0 0,-4 9 0 16,0-3 2-16,0 0-8 16,-3-10 0-1,-1-9-7-15,-3-9 1 16,0-7-18-16,-3-3-8 0,-1-3-13 16,1-3-6-16,-4 0-7 15,0-3 0-15,-4 0-53 16,4-7-53-1,0 4 59-15</inkml:trace>
  <inkml:trace contextRef="#ctx0" brushRef="#br0" timeOffset="6528.394">13067 8859 228 0,'-7'-19'88'0,"3"13"-69"0,1-4 15 0,3 10 1 16,0 0-7-16,0 0-2 16,0 0-3-16,0 7-3 15,3 2-10-15,1 4 2 0,3 8 2 16,7 11 1-16,0 15 4 15,4 6-7-15,-1 4-2 0,1-1-5 16,0 4-2-16,-4 15 1 16,0 6 0-16,-4-5 0 15,1-1 0 1,0-16-5-16,-4-2 1 16,0-13-2-16,0-10 0 0,0-5-14 15,0-8-6-15,0-5-33 16,-3-10-15-16,3-2-71 15</inkml:trace>
  <inkml:trace contextRef="#ctx0" brushRef="#br0" timeOffset="7143.793">13529 8940 180 0,'4'-6'68'0,"-4"0"-52"0,3 6 3 0,-3 0-1 0,0 0 0 16,0 0 3-16,-3 0 4 15,-1 0 4-15,1 0-15 16,-1-3-1-16,0-4-2 0,1 7 0 16,-1-3 1-16,1-3 0 15,-1 6 2-15,1-3-7 16,3 3-2-16,0-6-1 15,0 6 2-15,0 0-3 16,0 0 0-16,0 0 1 16,0 0 2-16,0 0 1 15,0 0 3-15,3 6-1 16,1 3 2-16,-1 4 0 0,4 9 1 16,1 9-4-1,2 10-3-15,1 0-2 16,3-1-3-16,-4-2 3 0,4 0 0 15,-3 2-1-15,0-5-2 16,-1-4-2-16,1 7 1 16,-1-4 1-16,1 1 2 15,-4 2-19-15,0 4-8 16,0-3-14-16,0-4-6 16,-3-2-8-16,-1-7-3 15,-3-6-55 1,0-10-27-16,0-6 67 15</inkml:trace>
  <inkml:trace contextRef="#ctx0" brushRef="#br0" timeOffset="7459.765">13377 9345 264 0,'4'-13'99'0,"-1"7"-77"0,4 0 15 16,-3-1 3-16,0 7-7 15,6-3 1-15,4-3-6 16,7-3 0-16,8 6-16 0,2-7-2 0,5-2 0 16,2-1-6-16,1-3 0 15,0-2-2-15,0-1-2 16,0 0 1-16,-1 0 1 15,-2 3-12-15,6 1-6 16,-3-4-27-16,0 0-12 16,-1 0-31-16,1 4-11 15,-10 2-16 1</inkml:trace>
  <inkml:trace contextRef="#ctx0" brushRef="#br0" timeOffset="7895.247">14118 8740 216 0,'-3'-10'82'0,"-1"7"-64"0,1-3 13 15,3 6 3-15,0 0-11 16,0 0-1-16,-4 3-11 16,1 6-4-16,-1 4-4 15,0 3 2-15,1 2 1 0,3 8 2 16,0-1 2-16,3 3-3 16,5 3-2-16,2-3-2 15,1 1 0-15,-1-1 0 0,1 0 3 16,-1-6-3-16,1 6 0 15,3-9-1 1,-3-3 1-16,-1-7 0 0,4-3 3 16,1-9-1-16,-1-3 2 15,0-3-4-15,0-4 0 16,0 0-1-16,0-2-2 16,0 5-15-16,-3 1-5 15,-1 0-76-15,8 9-82 31</inkml:trace>
  <inkml:trace contextRef="#ctx0" brushRef="#br0" timeOffset="8241.221">14376 8721 208 0,'0'-6'79'0,"-4"6"-61"0,4 0 15 16,0 0 1-16,0 6-4 15,0 3 0-15,0 1 0 16,0 2 1-16,0 1-16 16,0 6 0-16,0 9-1 0,4 6 1 0,3 10 4 15,0 9-9-15,3 7-3 16,1 0-4-16,3 2 0 15,0 1-2-15,0 15-1 16,0 7 1-16,-3-7-1 16,0-2 0-1,-4-17 0-15,0-5-14 0,0-14-5 16,0-11-19-16,0-11-8 16,0-8-97-1</inkml:trace>
  <inkml:trace contextRef="#ctx0" brushRef="#br0" timeOffset="10013.172">15561 11151 228 0,'-7'0'88'0,"0"0"-69"0,-4-3 11 16,4 0 1-16,0-4-8 15,-3-2 1-15,-1-7-4 16,0-9-1-16,1-6-10 15,-1-7 1-15,4-3 3 0,0 1 2 16,0-7 0-16,0 0 1 16,0-10 0-16,4-18-4 0,3-7 0 15,3 4-5 1,4-4 1-16,4 4-3 16,6-16 0-16,4-3-1 0,4 12 0 15,0 13 0-15,3 9 0 16,0 10-2-16,4 9 1 15,-4 10 0-15,1 9 3 16,2 6-1-16,5 6 0 16,6 7-1-16,0 15 0 15,1 7-2-15,2 15 1 16,-2 23 0-16,-4 8 3 16,-4 7-3-16,-3 7-2 0,-4 11 2 15,-7 14 0-15,0-4-1 16,-7-3-2-16,0 0 1 15,-3 10-1-15,-4-7 0 16,0-19 2-16,0-3-1 16,-3-24-1-16,-1-14-2 15,1-12 1-15,3-12-6 16,0-13-3-16,0-10-21 16,0-8-7-16,-4-4-27 15,1 3-9-15,3 3-76 16</inkml:trace>
  <inkml:trace contextRef="#ctx0" brushRef="#br0" timeOffset="10627.946">15956 8765 256 0,'-7'-10'96'0,"4"7"-75"0,-1 3 6 0,4 0-4 0,0 0-9 15,4 0 2-15,3-3 2 16,7-3 1-16,7-4-10 16,4-2 8-16,3-4 3 0,4 4-2 15,-1 2 2-15,1 10-2 16,-4 10-2-16,1 5 0 15,-5 10 3-15,-6 7-5 16,-4 18 0-16,-7 16-8 16,-7 9-4-16,-4-6-1 15,-3 6 1-15,-3-6-1 16,3 3 2-16,0-12-2 0,0-10-1 16,3-9-2-16,4-7-1 15,0-5-1-15,4-11 3 16,3-2 0-16,3-7 1 15,4-5 0-15,4-4 0 16,7-4 0-16,7-2 0 16,6 0 0-16,1 0 2 15,0 3-6-15,0-1 1 16,-4 4-37-16,-3 0-15 16,-4-3-38-16,4 3-17 15,-1-3-21 1</inkml:trace>
  <inkml:trace contextRef="#ctx0" brushRef="#br0" timeOffset="10939.787">16736 8743 288 0,'-4'-25'107'0,"4"9"-83"0,0-12 13 16,0 18 1-16,0 1-18 0,0 3-3 16,4 6-7-16,3 15-1 15,3 7-5-15,1 7-1 0,3 5 1 16,0 10-2-16,0 22 1 16,4 3-2-16,0 3-1 15,3-9-2-15,0-7 1 16,0-6 1-16,-3-3 2 15,-1-6-17-15,-2-6-4 16,-5-14-24-16,-3 1-8 16,-3-9-83-1</inkml:trace>
  <inkml:trace contextRef="#ctx0" brushRef="#br0" timeOffset="11180.814">16591 9135 288 0,'0'12'110'0,"4"-12"-86"0,3-6 27 15,-4 0 5-15,8-7-17 16,-1-9-5-16,8-3-19 16,3-6-8-16,4 9-4 15,7 0 0-15,6 3 0 0,8 3-1 16,4 7 1-16,3 6-15 15,-4 3-5-15,0 0-33 16,-3 0-13-16,-3-3-90 16</inkml:trace>
  <inkml:trace contextRef="#ctx0" brushRef="#br0" timeOffset="11825.458">17614 8573 208 0,'0'-40'79'0,"0"21"-61"0,-3-3 6 0,-1 13 0 0,1-4-2 16,-1 0 2-16,1 1-2 15,-1-1 1-15,1 4-13 16,-5 0 8-16,1 2 2 0,-3-2-2 16,-4 9 0-16,-4 0-4 15,-3 0 1-15,-7 9-6 16,-1 4-3-16,1 9 1 16,0 9 0-16,0 10-6 15,3 12 0-15,4 1-1 16,3 8 2-16,8 4-1 15,3 12-1-15,7 4-2 16,3-4 1-16,8-12 5 16,6-6 5-16,5-13 1 0,2 3 4 15,8-12-7-15,0-10-2 16,3 0-3-16,-3-3 1 16,3-12-2-16,-3-7-1 15,-4-6 1-15,4-6 1 16,0-7-1-16,-4-3 2 15,-4-12 2-15,1-3 2 16,-4-19-3-16,-3-7-1 16,-7 7-1-16,-8 6 1 15,-6 7-2-15,-12 15 2 16,-2 9-4-16,-8 10 0 16,-3 16-1-16,-7 12-2 15,-4 12-2-15,-4 1 1 16,15-7 3-16,0 7 1 0,7-4-10 15,7-5-3-15,7-8-26 16,7-5-12-16,7-6-30 16,7-7-11-16,-4-13-32 15</inkml:trace>
  <inkml:trace contextRef="#ctx0" brushRef="#br0" timeOffset="13031.087">18143 9721 292 0,'-3'-9'110'0,"3"6"-86"0,3-7 7 0,-3 10-2 16,4-3-7-16,3 3-1 16,4 0 0-16,3 3-1 15,7-3-11-15,7 10 6 0,11-7 4 16,7 0-1-16,7-3 1 16,3 0-1-16,8 0 0 15,13 0-7-15,11 0-4 16,1 0-2-16,-5 3-1 15,4 0-2-15,-3 0 1 16,-7 0 0-16,-4 0 1 16,-11-3-5-16,-10-3 1 15,-7 0 2-15,-11 0 1 16,-6 0-1-16,-12 0 1 0,-6 0-15 16,-8 3-7-16,-3 0-26 15,-7 3-11-15,0 0-14 16,-10 0-5-16,2 0-69 15</inkml:trace>
  <inkml:trace contextRef="#ctx0" brushRef="#br0" timeOffset="13405.931">18172 10317 296 0,'-15'-16'110'0,"5"10"-86"0,-1 0 13 0,4 6 2 16,4-4-6-16,-4 4 3 16,7 0-18-16,0 0-6 15,3 7-7-15,4 2 1 0,7-3 0 16,11 10 6-16,14-3 3 15,14-4 0-15,10 7 4 16,8-10-7-16,10-6-2 0,18 0-3 16,3-3-2-1,-7-3-3-15,1-7-2 0,2 4 3 16,-2-4 0-16,-8-3-4 16,-11 1-1-16,-10-1-52 15,-7 4-24-15,-7-1-44 16,-10 4-19-16,-12 2 14 15</inkml:trace>
  <inkml:trace contextRef="#ctx0" brushRef="#br0" timeOffset="14111.963">20659 9248 192 0,'-74'-4'74'0,"74"4"-58"0,-46-12 3 0,39 12-2 0,-11-3 4 16,4 0 5-16,-7-7-1 16,3 1 0-16,4-10-14 15,3-19 7-15,15-5 4 0,10-5 2 16,11-2 3-16,21 3-6 15,21 3-1-15,14 4-2 16,0 8 0-16,4 10-3 16,3 10 1-16,0 12 0 15,-10 9-1-15,-15 13-3 16,-14 16-2-16,-10 28-9 16,-14 3 0-16,-14 12-1 15,-15 29 0-15,-17 15 2 0,-14 10 1 16,-8 25-4-16,1-3-1 15,0 0 1 1,3 15 0-16,4-18-2 16,3-20 2-16,7-5 1 0,7-10 2 15,11-15-3-15,7-20 0 16,4-18 1-16,6-16 2 16,8-21-3-16,7-20-2 15,17-18 2-15,15-20 2 16,6 1-2-16,4-3 0 15,-7 3 1-15,4-1 2 16,6 4-1-16,-3 3-1 16,0 3 1-16,-3 4 1 0,-4-1-30 15,-7 4-11 1,-8 2-29-16,-6 4-10 0,-3-4-70 31</inkml:trace>
  <inkml:trace contextRef="#ctx0" brushRef="#br0" timeOffset="14531.252">21784 9000 244 0,'-25'-110'93'0,"8"82"-72"0,-8-7 0 0,11 23-2 15,0-1-4-15,0 1 3 16,0 2 1-16,3 4 1 16,4 3-11-16,0 6 8 0,7 16 5 15,7 9 0-15,4 29 1 16,6 21-8-16,4 7-2 15,4 24-5-15,3 26 0 16,4 6-5-16,0 32-2 16,-1-4 0-16,-2 10 1 15,-1 0-3-15,0-23 0 16,-3-24 1-16,0-19 0 0,3-19-5 16,-4-22-1-16,1-19-33 15,0-21-11-15,0-20-28 16,-4-9-11-16,-4-6-29 15</inkml:trace>
  <inkml:trace contextRef="#ctx0" brushRef="#br0" timeOffset="15849.866">22680 10577 236 0,'-10'-19'88'0,"2"7"-69"0,1-7 4 0,0 13-4 15,0-4-4-15,0 1 4 16,0-1-5-16,0 1 0 16,0-4-8-16,0 4 3 0,0-10 3 15,0 4 3-15,0-7 3 16,0-7 1-16,0-5 3 16,0-7-1-16,0-15-1 15,3-20-6-15,4-2-1 16,4 3-8-16,3 0-1 15,3 9 2-15,4-3 1 16,-3 19-1-16,14 6 1 16,3 12-2-16,4 29 2 15,-4 6 0-15,0 16 1 16,0 12-4-16,1 13-1 0,-5 16-3 16,-3 12-3-1,1 0 2-15,-5-6 2 16,-3-6 0-16,0-10 2 15,4-13-2-15,0-8-1 0,3-17 3 16,4-12 0-16,-1-12-1 16,1-7-2-16,0-13 1 15,-1-5-1-15,-3 2 0 16,1 4 0-16,-1 12 0 16,-4 10 0-16,1 12 0 15,3 13 2-15,18 34-1 16,-18-19 0-1,-3 4 1-15,0 2-6 16,-1 7-1-16,1 0-25 0,-1 3-8 16,1 3-13-16,-4-3-4 15,0 3-21-15,0-9-7 16,1-9-37 0</inkml:trace>
  <inkml:trace contextRef="#ctx0" brushRef="#br0" timeOffset="16497.865">23107 8793 312 0,'-7'-9'115'0,"3"9"-89"0,-3-4 10 16,4 4 0-16,-4 4-20 16,0 5-6-16,0 10-9 15,-4 6-3-15,0 16 1 16,1 9-2-16,-1 3-1 0,4-3 3 15,4-9 2-15,-1-6-2 16,4-7 0-16,4-13 1 16,3 1 2-16,3-13 1 0,4-3 1 15,4-3-7-15,3-13 0 16,4 7 1-16,3-4 3 16,0 4 0-16,4 3-1 15,0 6 3-15,3 3 0 16,0 6-1-16,1 1 1 15,3 2-2-15,3 1-1 16,0 6 5-16,1-4 1 16,-5 1-2-16,-6 3-1 15,-7-4 1-15,-8 1 2 16,-6 0 6-16,-7 3 4 16,-12-1-6-16,-6 4-1 15,-7 0-3-15,-7 3-1 16,-4 4-8-16,0-1-2 0,-3 3-1 15,-4-6 4 1,-6-3-1-16,-1-12-1 16,3-4-4-16,8-12-2 0,3-4-15 15,8-12-6-15,6-3-15 16,7-6-6-16,4 0-63 16,7-4-47-1,0-12 63-15</inkml:trace>
  <inkml:trace contextRef="#ctx0" brushRef="#br0" timeOffset="16767.761">23096 8595 224 0,'-21'16'85'0,"14"0"-66"0,-7 6 14 0,7-13 4 15,3 1-8-15,1-1 0 16,3 3-1-16,7-5 0 15,7-4-15-15,4-3 1 0,6 0 0 16,8-3-5-16,3-4-1 16,4-5-4-16,4-7-3 15,-1 0 2-15,7 1 0 16,11-11-4-16,7-2 1 16,0 3-13-16,0-1-5 15,-3 1-28-15,-15 9-10 0,-10 4-81 16</inkml:trace>
  <inkml:trace contextRef="#ctx0" brushRef="#br0" timeOffset="17650.879">24409 10383 232 0,'-4'-10'88'0,"4"10"-69"0,-7-12 8 0,4 12 1 16,-1-7-4-16,1 4 1 15,-5-12-1-15,5 5 0 16,-4-9-13-16,3 7 4 0,-3-16 5 15,4 3-2-15,-1-29 1 16,1 7-4-16,3-19 1 16,0 13-5-16,3-28-1 15,1 21-6-15,6-25-1 16,1 19 1-16,14 7 0 16,-8 9 0-16,15 18 2 15,-4 7-3-15,8 32 0 16,-8-4-1-16,7 31-2 0,-7-9 1 15,4 22-1-15,-7-6 0 16,3 31 0-16,-7-12 2 16,0 15 1-16,-3-15-1 15,-4 18-2-15,-3-15-6 16,-4 15-1-16,0-18-13 16,0-10-4-16,-4-9-14 15,1-23-4-15,-1-2-6 16,1-22-2-16,-4 0-81 15</inkml:trace>
  <inkml:trace contextRef="#ctx0" brushRef="#br0" timeOffset="18508.71">24765 8542 216 0,'-4'-38'82'0,"4"38"-64"0,-3-37 13 0,-1 34 1 15,1-7-6-15,-1 1-1 0,-3 0-2 16,0-1 0-16,0 4-13 15,0 0 3-15,-3-1 1 0,3 7-3 16,-8 0-1-16,5 7-4 16,-8 8-1-16,4-2-3 15,-7 18 1-15,3-9-2 16,-3 16 2-16,3-4-2 16,1 1-1-16,3-7 1 15,0 0 1-15,3 3-3 16,0-5-2-16,4-4 2 15,0-4 0-15,4 1 1 16,3 0 0-16,0-6 0 16,7-1 0-16,-4-3-3 0,11-2 2 15,1-1 3-15,9-6 3 16,-3 0 0-16,11 0 0 16,-4 0-1-16,8 6 2 15,-5-3-1-15,12 7 0 16,-8-1-3-16,14 10 1 15,-10-6-2-15,7 15 2 16,-7-6-2-16,-4 15-1 16,-7-8 1-16,-10 8 1 15,0-2-1-15,-15-1 2 16,1-6-4-16,-11 1 0 16,0-1 1-16,-11 3 2 15,4-6-1-15,-11-3 2 16,8 3-2-16,-8-6 2 0,4-3-4 15,-4-10 0-15,4 0-1 16,3-9 0-16,4 0 2 16,4-13 0-16,2 4 0 15,8-26 2-15,0 7-3 16,4-35 0-16,0 13 7 16,3-23 4-16,0 17-5 15,-4-35-1-15,1 19-2 16,-4-4-2-16,0 16 1 15,-4 4 1-15,1 15-1 16,-8 6 2-16,0 4-4 16,-6 9 0-16,3 3-1 0,-4 0 0 15,4 3 0-15,-4 0-2 16,4 10-19 0,4-4-10-16,-1 4-27 15,4 0-10-15,0-1-69 16</inkml:trace>
  <inkml:trace contextRef="#ctx0" brushRef="#br0" timeOffset="20190.373">19943 8395 196 0,'-4'-47'74'0,"0"28"-58"0,-3-9 12 0,4 18-1 0,-4-2-2 15,0-4 0-15,0 7-6 16,3 6-1-16,4-4-10 16,4 17 1-16,3 5 4 0,3 10-5 15,1 13-2-15,3 25-1 16,4 18 1-16,-1 16-1 15,1 38 0-15,3 16-3 16,0 34-2-16,4 22 1 16,3 40 1-16,4 7-1 15,3 7-1-15,-3 15-2 16,0-26 1-16,0 1 1 16,-1-19 2-16,-3-22-3 15,1 0 0-15,-5-28 1 0,-2-19 0 16,-1-15 0-16,-4-17 0 15,-3-18 0-15,1-22 2 16,-1-19-3-16,-4-15-2 16,1-10 2-16,-1-13 2 15,1-12 2-15,0-9 1 16,-1-4 4-16,4-9 5 16,7 0-7-16,8-9-3 15,10-10-5-15,13 3 1 16,8-6 3-16,4-3 1 15,42-19 1-15,17 13 0 0,4-3 0 16,18-7 0-16,24 3 2 16,-3-6 3-16,32-9-2 15,-4-10-2 1,28-9-5-16,-11 9 0 16,29 7 0-16,-10 6 2 0,20 6-1 15,-10 6 2-15,18 1-4 16,-96 21 0-16,-35 3 1 15,81-15 0-15,-53 9 2 16,60-15 3-16,-56 9-2 16,53-19-2-16,-57 13 0 15,21-13-1-15,-45 12 0 16,14-2 2-16,-36 6-1 16,-10-1-1-16,-22 11 1 0,-13 2-1 15,-11 3 2-15,-14 4 1 16,-8 0-1-16,-10 5-2 15,-3 1 1-15,-4 6-1 16,-3 1 0-16,-1-1 0 16,1 0-3-16,0 0 2 15,-1-3 1-15,1-3 0 16,-4 0 0-16,0-10 0 16,0 1 0-16,-4-20 2 15,1 4-1-15,-8-41-1 16,1 13 3-16,-11-51 0 15,3 22 3-15,-13-62 1 16,6 34 1-16,-17-97 2 16,10 53-1-16,-17-116 0 0,10 76-3 15,-14-107 1-15,11 84-4 16,-11-56-2-16,14 79 0 16,-10-13 1-16,10 53-1 15,-3-15-1 1,10 40 1-16,-3 6 1 15,3 20 1-15,-3 18 3 0,3 13 1 16,-3 15 1-16,3 10-4 16,-6 9-1-16,6 7-1 15,-10 12-2-15,6 3 1 16,-17 13-1-16,11-4-3 16,-28 17 2-16,6-4 1 15,-10 6 2-15,11 1-1 16,-32-4-1-16,17 0 1 0,-35-3 1 15,-63 0-3-15,-11 4 0 16,14 5 3-16,-7 4 1 16,-21 9-4-16,4 9-1 15,-29 4 1-15,-3 3 0 16,-25-4 1-16,-18 7 0 16,-6 7 0-16,-26 11 0 15,8 10 0-15,0-6 0 16,-15-6-18-16,26-7-5 15,-12 0-27-15,15-2-8 16,4 5-81 0,9 7-68-16,30-1 77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26:27.42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15505 7451 252 0,'-7'-3'96'0,"-1"3"-75"0,5 0 8 0,3 0-1 0,0 0-11 16,0 6-2-16,0 0 0 15,3 4 1-15,5 2-9 16,6-2 2-16,3 5 2 0,8-2 2 16,3-4 3-16,7-2 2 15,8-4 1-15,10-6-4 16,14-4 1-16,7 1-5 16,0 0-1-16,-7 0-6 15,-4-4-1-15,-6 7-1 16,-4-3-2-16,-7 6 3 15,-8 6 0-15,-6-3 1 16,-4 3 0-16,-3-2 0 0,-4 2 0 16,-7-3-11-16,1-3-3 15,-5 0-28-15,1 0-13 16,-4 0-22-16,-4 9-104 31</inkml:trace>
  <inkml:trace contextRef="#ctx0" brushRef="#br0" timeOffset="419.431">15448 8398 256 0,'-21'6'96'16,"14"-6"-75"-16,3 0 8 0,4 0-1 0,4 0-2 16,3 0 2-16,4 0-4 15,6 3-1-15,8-3-12 0,7 7 4 0,3-4 5 16,7 0-2-16,4-3 1 15,14 0-6-15,11 0-3 16,6-3-5-16,1 0-2 16,-4-4-1-16,-3 4 1 15,-1-3-2-15,1 3 2 16,-4-4 0-16,-7 4 1 16,-7-3-5-16,-11-3 1 15,-7-1-18-15,-7-2-5 16,-6-4-53-16,-5 0-23 15,-10-2-50 1</inkml:trace>
  <inkml:trace contextRef="#ctx0" brushRef="#br0" timeOffset="1317.947">17695 6441 196 0,'7'-37'74'0,"-3"30"-58"0,-4 1 14 0,0 6 16 15,0 13-8 1,0 9-15-16,-4 18-9 16,1 14-9-16,-1 12-4 0,-3 6 2 15,0 12-2-15,-3 20-1 16,-1 12 1-16,4 0-1 15,0 25 0-15,3-6 0 16,4-10 0-16,4-15 0 0,3-13 0 16,4-12 0-1,3-19 8-15,3-16 5 16,12-16-2-16,6-9 1 0,7-15-5 16,4-13-2-16,0-7 0 15,0-9-1-15,0 1-2 16,-1-4-2-16,-2-3-4 15,-1 12-2-15,-7 1-50 16,1 5-23-16,-5 1-43 16</inkml:trace>
  <inkml:trace contextRef="#ctx0" brushRef="#br0" timeOffset="1666.081">18270 6592 208 0,'-10'-60'79'0,"3"51"-61"0,0-1 15 0,0 10 1 16,0 4-13-16,0 5-2 15,-1 16-9-15,1 10-2 16,0 18-4-16,0 6 2 0,4 17 0 15,-1 27 6-15,4 10 3 16,4 19-8-16,6 31-4 16,1 3-2-16,3 35-1 15,4-7 0-15,3 26 0 16,0-26 0-16,0-12 2 16,-3-7-3-16,-1-21 0 0,1-35-4 15,-4-18 1 1,-3-26-27-16,-1-19-11 0,-6-12-81 15</inkml:trace>
  <inkml:trace contextRef="#ctx0" brushRef="#br0" timeOffset="2341.545">18503 4927 232 0,'-10'-10'88'0,"3"10"-69"0,0 7 13 0,3 2 0 16,-3 1-8-16,-4 2-2 15,1 7-6-15,-4 12 0 0,-4 16-9 16,-3 7 0-16,0-1 3 16,0 0-4-16,3-6-1 0,4-3-5 15,3-6 0-15,4-4 2 16,7-9 1-16,4 4-4 15,3-11-1-15,3 1 1 16,4-6 0-16,8-4-2 16,2-6 0-16,8-3 2 15,0-6 0-15,3-3 5 16,0-1 2-16,4 4 0 16,3 3-1-16,4 3-1 15,0 3 0-15,0 6-2 16,-4 7 1-16,-3 6-4 15,-4 6 0-15,-6 0 3 16,9 51 3 0,-30-42-2-16,-8 4-2 0,-8-6-1 15,-6-7 1-15,-14-6 1 16,-4 6 1-16,-6-9 1 16,-1 0-7-16,-7-4 0 15,-7-2 1-15,-7-7 1 16,-7-3-4-16,0-3 1 15,7-6-16-15,11-3-6 16,10-4-7-16,7-3-2 16,7-6-76-1,15-9-49-15,10-10 67 16</inkml:trace>
  <inkml:trace contextRef="#ctx0" brushRef="#br0" timeOffset="2626.684">18433 4927 260 0,'14'-10'99'0,"0"10"-77"0,11 0 2 0,-15 7-4 15,8-4-11-15,6 3-1 16,5-6-4-16,6 0-3 16,14-6 0-16,8-4-1 0,6 1 2 15,1 0-1-15,-1-1 2 16,-3-2-35-16,0-1-16 16,0 1-68-1</inkml:trace>
  <inkml:trace contextRef="#ctx0" brushRef="#br0" timeOffset="2946.686">19142 5240 224 0,'-11'22'85'0,"8"-15"-66"0,3-1 10 15,0 3 2-15,3-2-13 16,4 2-2-16,4 0-7 16,3-5-1-16,7 5-5 15,7-6-2-15,8-6 2 0,2-6-2 16,5-1 2-16,-1-9-2 15,0 7-1-15,-3-7-15 16,0 0-5-16,3 0-100 16</inkml:trace>
  <inkml:trace contextRef="#ctx0" brushRef="#br0" timeOffset="3644.064">19614 4783 212 0,'-10'9'82'0,"10"-9"-64"0,-4 0 11 0,4 0 2 0,0 0-6 16,0 0 3-16,4-9-5 15,3-1 0-15,4 1-12 16,3-4 4-16,7-2 5 0,3-1-2 16,1-3-1-16,3 3-1 15,4-2 0-15,0 8-4 16,-4 1 0-16,0-1-5 16,1 1 1-16,-8 9 1 15,0 0 5-15,0 0-6 16,-3 9-2-16,-4 1 1 15,-4 9 0-15,-3 9-1 16,-3 3 1-16,-4 4-4 16,-7 2 0-16,-4 4-3 0,-3 0-1 15,0 3 1-15,-4 6 0 16,-3 6 0-16,0 4 2 16,-4-10-3-16,1 3 0 15,-4-9 1-15,-1-6 0 16,5-10 0-1,-1 0 0-15,0-6 0 0,8-6 0 16,-1-3-3-16,4-4 2 16,3-3 1-16,4-3 0 15,4-3-3-15,3 0 2 16,3 0-1-16,8 0-2 16,6 0 3-16,8-3 2 15,7 0 0-15,3-3-1 0,4 0 3 16,0-4 0-16,3-2-1 15,-3-1 1-15,0-3 0 16,0-2 1-16,-1 5-2 16,1-3-2-16,-4 7 1 15,1 3 1-15,-8-1-17 16,-7 7-4-16,-3 0-33 16,-1 0-14-16,-3 0-62 15,1 4-68 1,-5-4 64-16</inkml:trace>
  <inkml:trace contextRef="#ctx0" brushRef="#br0" timeOffset="4427.775">21382 6952 208 0,'3'0'77'0,"-3"0"-60"0,7 10 19 0,-7-10 5 16,4 9-8-16,0-2-2 0,10-4-6 15,-4 6-2-15,15-9-12 16,21-9 2-16,14-1 1 0,3 1-5 16,4-4-3-16,0 1-3 15,0-4 0-15,4 4-2 16,-1 2 2 0,1 1-2-16,-8 2 2 0,-6 1-4 15,-22 3-2-15,-7 0-31 16,-3-3-15-16,-7 6-92 15,-11-3-43 1,0-4 95-16</inkml:trace>
  <inkml:trace contextRef="#ctx0" brushRef="#br0" timeOffset="4679.207">21449 7774 292 0,'18'6'110'0,"-18"-6"-86"0,21 3 13 0,-18-3 0 15,11 0-18-15,15-3-5 16,9-3-7-16,12-7-2 16,6 4-3-16,4-10-2 0,0 0 3 15,7 1-4-15,7-1 0 0,4 0-23 16,-1 3-12-1,-2 1-14-15,-8-4-7 0,3 6-62 16</inkml:trace>
  <inkml:trace contextRef="#ctx0" brushRef="#br0" timeOffset="5207.464">23477 5921 212 0,'0'-22'82'0,"0"22"-64"0,0-3 11 0,0 3-1 16,0 3-5-16,0-3 0 15,0 19-12-15,0-7-4 16,0 48-5-16,0-13-2 0,-3 28 3 15,-1-15-4-15,1 53 0 16,3-26 3-16,3 26 3 0,-3-31-2 16,11 34 0-1,-1-28 1-15,15 3 2 16,-4-19-1-16,18-16 2 0,-7-3 2 16,14-28 5-16,-7-6-8 15,24-19-3-15,-10-3-2 16,21-13 1-16,-10 4-3 15,3-4 0-15,-14 4-23 16,-1-1-10-16,-9 1-64 16,-1-1-61-1,-7 10 50-15</inkml:trace>
  <inkml:trace contextRef="#ctx0" brushRef="#br0" timeOffset="5525.731">24299 5937 200 0,'-21'-51'74'0,"21"51"-58"0,-25-31 9 0,18 28 2 16,-3-3-3-16,-1 2 3 16,1 4-4-16,3 0-2 15,0 13-11-15,0-4-2 0,7 29 2 16,0-10-2-16,3 54 1 15,1-20-5-15,3 73-1 16,0-28-1-16,7 87-2 0,-4-53 1 16,8 88 1-16,-4-59-1 15,7 68-1-15,-7-66-4 16,11 32 0-16,-7-53-14 16,10 34-5-16,-7-47-17 15,7-13-5-15,-6-21-66 16</inkml:trace>
  <inkml:trace contextRef="#ctx0" brushRef="#br0" timeOffset="6393.447">24380 4397 188 0,'-7'0'71'0,"0"0"-55"0,0 0 11 16,7 0 3-16,-3 0-7 16,-1 0 1-16,1-3 0 15,3-13 2-15,0 1-14 16,3-7 2-16,4-7 0 0,7-5 1 16,11-1 1-16,17 1-2 0,11-1-1 15,4 7-3-15,3 9 1 16,-4 10 3-16,-3 6 1 15,-7 15-2-15,-7 17 2 16,-11 18-4-16,-14 3 1 16,-10 6-7-16,-8 4-1 15,-6 9-4 1,-5-13-3-16,5-9-1 0,-8 10 3 16,4-17 0-16,4 7 1 15,-1-12 0-15,7-4 0 16,1-9-3-16,6 6 2 15,-3-9 1-15,11 0 0 16,0-3 0-16,10-4 2 16,-4 1 1-16,19-4 3 15,20 7-3-15,4-4-2 0,-3 7 0 16,-8-3-1-16,-10-3 2 16,-11 5 3-16,-3-2-2 15,-8 9-2-15,-3 19 2 16,-7-10 0-16,-3-5-1 15,-29 8-2-15,8 1 1 16,-33 3-1-16,11-7-3 16,-28 10 0-16,11-9-3 15,-36 12-1-15,18-10-21 16,-3-2-8-16,13-7-4 16,11-12-1-16,7-4-8 15,15-15-2-15,6 3-71 16</inkml:trace>
  <inkml:trace contextRef="#ctx0" brushRef="#br0" timeOffset="7623.612">22842 4043 192 0,'-14'-22'74'0,"7"12"-58"0,0-8 9 0,4 14 2 16,-1-2-5-16,4 0 1 15,0 3-3-15,0-4-3 16,0 14-9-16,4 12 8 0,-1 34 6 16,1 28-5-16,3 26 1 15,3 43-7-15,4 26-1 16,4 37-6 0,3 48-1-16,7 18-1 0,11 31-2 15,14 32 1-15,4 9-1 16,-1-12 0-16,-3-7 2 15,-7 7-1-15,-7-38-1 16,-8 6-2-16,-6-31 1 16,-4-10 1-16,-3-27 2 15,-8-11-3-15,-2-30 0 0,-5-26 3 16,1-15 3-16,-4-28 0 16,0-29 0-16,0-18-3 15,0-38-4 1,3-23 1-16,1-17 1 15,6-11 2-15,4-11-3 16,15-1-2-16,13-9 4 16,14-10 1-16,8-12 4 15,-8 3 3-15,-10 9 5 16,56-25 3-16,-20 13-7 16,69-50-3-16,-38 28-2 15,74-32-1-15,-49 26-2 16,84-16 1-16,-60 25-2 15,85-25 2-15,-63 28-2 0,56-9-1 16,-64 18-2-16,39 4 1 16,-56 22-1-16,17 12 0 15,-42 3 2-15,11 25 0 16,-36-2-5-16,-10 12 1 16,-21-4 2-16,-15 1 1 15,-10-7 1-15,-14-2 0 16,-7-4 0-16,-15-22 2 15,-3 10-3-15,-14-29-2 16,0 7-1-16,-17-35 3 16,3 12 0-16,-18-65 3 15,4 25-3-15,-11-94 0 16,11 44 3-16,-15-138 1 16,12 78-1-16,-12-154 1 15,15 111-2-15,-11-183 2 0,-14-150 0 16,11 97 3-16,10 47-3 15,11 44 0-15,7 73-3 16,0 36-1-16,-7 51 3 16,-8 41 1-16,-9 34-1 15,-1 22 1-15,-3 19-2 16,-4 19-1-16,-11 13 1 16,-10 15 1-16,-14 12-3 15,-4 13 0-15,-3 0 1 16,-18 13 0-16,-21 9 0 0,-10 19 0 15,-43 6-3-15,-18 25 2 16,-42 41-1-16,-21 28 0 16,-10 13 0-1,-26 31 0-15,19 0-18 16,10-12-9-16,31-4-29 0,8-12-14 16,28-37-69-1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26:38.54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16115 7526 224 0,'0'0'85'0,"0"-3"-66"0,0-9 19 16,0 12 5-16,3-10-13 15,1 10-3-15,3-3-4 16,7 3 0-16,4 3-13 16,6 7-1-16,12 5 1 0,10-2 3 0,14-1 2 15,10 4-6 1,-3-3-1-16,4 2-2 16,10-2 1-16,7 6-2 15,0-10 0-15,-3 7-3 0,-7-7-2 16,-8-3 1-16,-3-3-1 15,-10-3 2-15,-8-3 3 16,-10-3-4-16,-11-3-3 16,-10-1-19-16,-8 1-9 15,-6-1-15-15,-4 1-7 16,-7 0-41-16,0-1-15 16,-4 4 6-1</inkml:trace>
  <inkml:trace contextRef="#ctx0" brushRef="#br0" timeOffset="378.216">15893 8558 280 0,'-22'28'104'0,"26"-25"-81"0,10 0 5 0,-3-3-2 16,10-3-6-16,14 0 3 16,7-3-4-16,8-1-2 15,10-2-9-15,17-3 1 0,15-1 2 16,7-3-6-16,-4 4-1 15,15-4-2 1,6 7 1-16,-7 2-2 0,-6 1-1 16,2 3 1-16,1 0-1 15,-7 3-18-15,-11 0-5 16,-10 0-40-16,-8-3-16 16,1-4-52-1</inkml:trace>
  <inkml:trace contextRef="#ctx0" brushRef="#br0" timeOffset="800.124">18817 7263 192 0,'25'-16'71'0,"-22"10"-55"0,1 6 17 0,-4 0 20 31,-4 9-15-31,-3 10-7 0,-3 0-8 16,-1 6-13-16,-6 10-2 0,-5 24 2 15,1 16-6-15,0 13 0 16,-4 12-2-16,-3 23 1 16,0 2-2-16,0 10-1 15,-1 12 1-15,-2-6-1 16,2-12 0-16,1-10 2 16,4 0-3-16,2-15-2 15,1-20-20-15,4-15-10 16,-1-18-47-16,4-14-21 0,0-18 2 15</inkml:trace>
  <inkml:trace contextRef="#ctx0" brushRef="#br0" timeOffset="1116.569">18055 7238 280 0,'11'-50'104'0,"-4"34"-81"0,7 10 7 15,-7 9-3-15,4 16-11 16,6 6-1-16,8 9-9 0,7 10-2 16,6 22-2-16,8 22 1 0,7 6 0 15,4 19-1-15,-1 25-2 16,4 12 1-1,7 29-1-15,11-4-3 0,3 4 2 16,-4-3-10-16,-6-23-3 16,-4-27-13-16,-14-29-5 15,-4-15-82 1,-6-29-49-16,-8-16 74 16</inkml:trace>
  <inkml:trace contextRef="#ctx0" brushRef="#br0" timeOffset="1803.965">18969 5275 204 0,'-7'-31'77'0,"0"21"-60"0,0-2 4 0,0 12-3 16,-4 3-3-16,-3 6 1 16,0 4 3-16,-7 2 2 15,3 4-11-15,0 3 1 0,1 6 2 16,-4 4-1-16,-1 5 1 16,-2 23-5-16,-1 15-3 15,4 7-2-15,0 12 0 16,3 9-2-16,4 13 2 15,3 0-4-15,8-3 0 16,3 0 1-16,14-3 2 16,11-13-3-16,10-22-2 15,7-15 4-15,8-16 3 0,-4-19-1 16,3-16 0-16,-7-9 1 16,-3-19 2-16,-4-12 1 15,-3-10 1-15,-4-6-4 16,-7 0-1-16,-6-3 1 15,-8-3 0-15,-4 6-2 16,-10 6 1-16,-3 6 0 16,-12 10 1-16,-6 10-2 15,-14 15-2-15,-8 12 1 16,1 13-1-16,0 4-3 16,10 8 2-16,7 7-1 15,14-6 0-15,11-4-16 0,14-15-5 16,11-13-20-1,14-12-8-15,7-13-74 16</inkml:trace>
  <inkml:trace contextRef="#ctx0" brushRef="#br0" timeOffset="2135.182">19272 5855 264 0,'-21'19'99'0,"21"-10"-77"0,4 1 0 15,-1-4-3-15,8-3-4 16,6-3 3-16,8 0-4 15,10-3 2-15,4-7-9 16,3-2-4-16,4-1-2 0,7 4 1 16,4 6 1-16,3 3-1 15,-4 3-2-15,-6 3-8 16,-5 1-3-16,-6-1-69 16,0-3-29-16,-4-6-2 15</inkml:trace>
  <inkml:trace contextRef="#ctx0" brushRef="#br0" timeOffset="2569.449">19890 5313 252 0,'-4'0'93'0,"4"6"-72"0,7-6 7 0,-3 0-2 16,3 0-3-16,3-6 1 16,4-4-5-16,8-2 1 15,2-4-11-15,1 3-1 0,3 10 2 16,0 13 3-16,1 12 4 0,-5 9-7 16,-6 10-1-16,-7 15-5 15,-8 29-1-15,-3-1-1 16,-7-2 1-1,-4 6-2-15,-3 6-1 0,0 3-2 16,0-6 1-16,0-9 1 16,3-13 2-16,4-7-3 15,4-8 0-15,6-11 1 16,8-11 0-16,7-10-3 16,10-10 2-16,18-9-1 15,3-6 0-15,4-6 2 16,0-4 2-16,-4-2-6 15,-6-1 1-15,-5 3-37 16,-2 4-15-16,-1 0-93 16</inkml:trace>
  <inkml:trace contextRef="#ctx0" brushRef="#br0" timeOffset="3007.812">21371 6962 288 0,'-24'9'107'0,"24"-9"-83"0,7-3 2 16,0-3-6-16,3 3-7 0,11-7 2 15,11-2-6-15,7-4-1 16,17-3-4-16,15 4-3 0,0-1 0 16,-1 0-1-16,-3 13 0 15,0-3 0-15,0 12 2 16,-7-3-23 0,-7 4-8-16,-11-4-107 15</inkml:trace>
  <inkml:trace contextRef="#ctx0" brushRef="#br0" timeOffset="3245.718">21445 7777 284 0,'7'22'107'0,"8"-19"-83"0,9-6 10 0,-10 0 0 0,15-3-15 15,13-10-3-15,14-9-12 16,4-10-2-16,4-2-2 16,-1-4 2-16,11 3 1 0,8 7-4 15,-1 6 1-15,-7 9-57 16,-4 1-25-16,1 5-46 16</inkml:trace>
  <inkml:trace contextRef="#ctx0" brushRef="#br0" timeOffset="6442.908">24402 6006 304 0,'-4'9'112'0,"1"3"-87"0,-8 14 2 15,4-8-6-15,-4 14-1 16,-3 12 2-16,-3 9 0 16,-12 10-2-16,-9 24-10 15,-15 23-2-15,-11 6-1 0,-3 35-3 16,-3 5-1-16,-15 23-1 0,-3 16 1 16,-4-7-4-16,11 3 0 15,14-19-4-15,14-27 1 16,11-29-11-16,10-29-6 15,7-14-26-15,4-23-12 16,7-19-82 0</inkml:trace>
  <inkml:trace contextRef="#ctx0" brushRef="#br0" timeOffset="6773.128">23294 6159 312 0,'11'6'118'0,"3"16"-92"0,7 10 0 15,-11-13-8-15,4 6-11 16,8 12 1-16,6 7 1 15,11 31 5-15,10 23-8 16,8 2-3-16,2 28 0 0,1 14-2 16,4 8 2-16,7 26-2 15,3-16 2-15,7-10-7 16,-7-6 1-16,-11-18-6 16,-6-23-1-16,-4-18-20 15,-7-26-7-15,-4-21-100 16</inkml:trace>
  <inkml:trace contextRef="#ctx0" brushRef="#br0" timeOffset="7240.446">24169 4541 224 0,'-14'41'85'0,"10"-7"-66"0,1 23 1 16,-1-29-2-16,4 10-3 15,0 3 0-15,4 2-3 16,-1 1-2-16,1 6-6 0,3 7 6 0,7-7 5 16,4 3-3-16,3-15 1 15,3-13-2-15,5-15 3 16,6-10-9-16,7-10-3 15,8-9-2-15,3-3 0 16,-1 4 0-16,-6-1 0 16,-7 0-7-16,-7 6 0 15,-7 4-52-15,-15 3-100 32</inkml:trace>
  <inkml:trace contextRef="#ctx0" brushRef="#br0" timeOffset="7506.245">24737 4435 280 0,'0'9'104'0,"0"7"-81"0,0 12 7 16,0-12-3-16,0 12-6 15,0 13 2-15,0 12-9 16,0 6-3-16,0 4-6 16,0 6-4-16,0 13 2 0,0 21-4 15,0-9-2-15,3-3-1 16,4-6 0-16,0-7-37 16,4-9-15-16,3-12-78 15</inkml:trace>
  <inkml:trace contextRef="#ctx0" brushRef="#br0" timeOffset="8706.477">22733 4475 252 0,'-14'-9'96'0,"10"15"-75"0,4-3 1 0,0 7-3 16,0-1-4-16,0 19 3 16,0 19-1-16,4 22 1 15,3 10-9-15,4 18-1 0,3 32-1 16,0 5-1-16,0 36-1 15,4 12-3-15,-1 40-2 16,1 20 1-16,-1 21-1 16,-2 32-3-16,-1-1 0 15,0 4 2-15,3 3 0 0,1-31 3 16,3-10 1-16,4-25-1 16,3-34-2-16,4-10 1 15,0-24 1-15,-1-23-1 16,-2-31-1-16,-1-22 1 15,0-16 1-15,0-19-1 16,0-15 2-16,1-6 0 16,2-14 3-16,12-5-3 15,13-10-2-15,15-6 0 16,6-9 1-16,12-10-3 16,23-15 0-16,15-13 3 0,15-10 1 15,20 1-1 1,0 6-2-16,11 3-2 15,-32 9 1-15,-35 10 1 0,56 0 2 16,-38 6-3-16,34-7 0 16,-38 7-4-16,32-3 1 15,-35 7 0-15,2-8 2 16,-23 8-4-16,-8-11 2 16,-18 11-3-16,-10-11 0 15,-10 7 4-15,-15-12 1 16,-7 6 8-16,-17-13 4 15,-1 6-1-15,-17-43 0 16,0 22-3-16,-31-54-1 16,9 25-1-16,-24-93 0 0,11 40-2 15,-14-135 1-15,17 72-2 16,-11-147-1-16,-10-166 1 16,18 37 1-1,14 41 1-15,17 60 1 0,11 22 2 16,4 62 1-16,-1 38 1 15,-3 44 0-15,-7 47-7 16,-10 38 0-16,-8 28 1 16,-10 18 3-16,-8 20-4 15,-6 2-1-15,-4 13 0 16,-3 7 0-16,-11 18 0 16,-29 13 2-16,-24 12 1 0,-14 13 1 15,-38 18-5-15,-15 10 1 16,-36 38 0-16,-10 18 2 15,-6 4-6-15,-1 9-1 16,7 19-31-16,25-3-14 16,10 9-106-1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26:51.51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18577 7454 204 0,'-17'-9'77'0,"10"9"-60"0,-4 0 15 0,4 3 4 0,0 0-7 15,0 0 0-15,3 0-7 16,1 4-4-16,6-1-10 15,4-3 4-15,4 6 1 0,7-2 0 16,3-7 2-16,14-7 1 16,14-2-1-16,11 0-3 15,7 2-2-15,0 1-4 16,4 0-1-16,0 3-6 16,3 3 1-16,0 3 2 15,-4 3 1-15,-10 3-1 16,-7 4-2-16,-7-4 1 0,-11 1-1 15,-6-1-16-15,-5 1-4 16,-6-4-12-16,-8 0-3 16,-2 0-14-16,-8 1-7 15,0 5-64 1</inkml:trace>
  <inkml:trace contextRef="#ctx0" brushRef="#br0" timeOffset="355.855">18503 8313 256 0,'-10'0'96'0,"10"0"-75"0,0 0 10 16,0 3-2-16,3 1-4 15,8 2 0-15,3 0-6 16,3 0 1-16,8 1-11 16,10-1-3-16,15 0 0 0,17-3-1 0,7 0 0 15,0 1-3-15,14-4-2 16,7 0 1-16,1 0 1 15,-5 0-1-15,-6 0-1 16,0-4-28-16,-8 4-14 16,1 4-104-1</inkml:trace>
  <inkml:trace contextRef="#ctx0" brushRef="#br0" timeOffset="793.246">21043 7194 228 0,'-10'-6'88'0,"6"12"-69"0,1 3 15 16,-1 1 1-16,4 5-9 16,0 7-3-16,4 13-9 0,-1 18-4 15,4 32-5-15,4 15-2 0,-1 29 3 16,4 31-3-16,8 31-2 15,2 22 0-15,8 22 1 16,3-12 1-16,4 3 1 16,-4-16-7-16,-3-28 0 15,-4-13-1-15,-3-22-1 16,-7-25-5-16,-4-27-4 16,-4-20-28-16,-3-25-10 15,-3-19-63 1</inkml:trace>
  <inkml:trace contextRef="#ctx0" brushRef="#br0" timeOffset="1276.009">20927 7959 220 0,'-14'-31'85'0,"7"27"-66"0,3-2 16 16,4 6 6-16,0 0-20 16,0 10-6-16,4 15-7 15,3 6-3-15,3 13-3 16,4 0-2-16,4-7 1 0,7-2 1 16,10-10 1-16,14-9-1 15,8-10 1-15,3-12 0 0,0-10 3 16,-4-15-1-16,1-4 0 15,3-9-1 1,-4-3 2-16,-3-3 3 0,-4-19 2 16,-6-19-1-16,-12 0-1 15,-9 4-8 1,-19-1 0-16,-13 1 1 0,-15-4 1 16,-10 12-4-16,-8 4 1 15,-13 7 0-15,-22 14 0 16,-14 14-5-16,4 12 1 15,4 12 0-15,-1 16 2 16,7 19-4-16,8 10 2 16,10 5 2-16,14-2 1 15,11-4-6-15,10-9-3 0,11-10-19 16,14-12-8-16,10-18-89 16</inkml:trace>
  <inkml:trace contextRef="#ctx0" brushRef="#br0" timeOffset="1872.569">21135 5313 248 0,'-7'6'93'0,"10"3"-72"0,4 1 11 0,-3-4 3 15,0 3-8-15,-1 4-1 16,1 3-8-16,-4 2-3 16,-7 11-9-16,-4 8-4 0,-3 10 1 15,0 3-4-15,3-3 0 16,4-6 1-16,4-3 0 15,6-10-3-15,4-6 2 16,7-3-1-16,4-4 0 16,7-2 2-16,3 3 0 0,7-7 0 15,0-6 0-15,4 7 0 16,3-10 2-16,1 0 1 16,10 6 3-16,7-3-3 15,3 3-2 1,1 7 2-16,-4 3 2 0,-7 2-4 15,-8 4-1-15,-6 0 0 16,-11 6 0-16,-6 10 0 16,-8-3 0-16,-7-1 2 15,-7 7 1-15,-11-4 1 16,-10-2 2-16,-11-4-3 16,-10-2-2-16,-7-8 0 15,-4-2 1-15,0-3-3 16,-4-3-2-16,-3 2-1 0,0-12 0 15,0 4-13-15,7-7-6 16,11-7-15-16,7-2-4 16,7-4-67-1,14-12-51-15,6-6 65 16</inkml:trace>
  <inkml:trace contextRef="#ctx0" brushRef="#br0" timeOffset="2160.065">21177 5294 244 0,'-17'9'90'0,"13"-3"-70"0,-3-2 10 0,7-4-1 0,0 0-9 15,0 0 1-15,4 6-8 16,3-3 0-16,7 3-8 15,10-3-1-15,12-3 2 0,6-6-1 16,4-6 0-16,3 2-1 16,18-9 0-16,4-3-5 15,3 0-1-15,-3 1 1 16,-4 2 0-16,-7-3-70 16,3 12-31-16,1 10-18 15</inkml:trace>
  <inkml:trace contextRef="#ctx0" brushRef="#br0" timeOffset="2490.122">22384 5516 244 0,'-28'10'90'0,"10"5"-70"0,-3 7 4 0,10-12-3 0,1 9-4 15,-1-4-1-15,4-2-4 16,7-1 0-16,7-5-7 16,4-7 6-16,6-3 2 0,8-7-2 15,3-2 1-15,7-1-5 16,11 0-2-16,4-2-5 15,3 12-2-15,-4-4 1 16,-3 7 2-16,0 7-46 16,-11-4-20-16,0 6-64 15</inkml:trace>
  <inkml:trace contextRef="#ctx0" brushRef="#br0" timeOffset="2925.283">22708 5052 252 0,'-10'-50'96'0,"17"28"-75"0,10-12 10 0,-10 15-2 15,8-3-2-15,6-3 1 16,3 0-7-16,1 6-2 15,3 6-11-15,1 10 1 0,2 13 4 16,8 9 2-16,0 9 0 16,-4 9-5-16,-7 26-2 15,-6 12-4-15,-8 7-3 16,-4-7 2-16,-6-3 0 16,-4 7-4-16,0 5 1 0,-4-2-2 15,-3-4 0-15,-3-12 2 16,-1 0 0-16,1-16-3 15,6-3 2-15,4-9-1 16,7-7 0-16,11-6 2 16,6-6 0-16,12-7-3 15,2-2 2-15,5-4 1 16,3-6 2-16,0-3-3 16,3 0 0-16,0 0-34 15,-3-4-17-15,-4 7-101 16</inkml:trace>
  <inkml:trace contextRef="#ctx0" brushRef="#br0" timeOffset="3933.426">24634 7348 252 0,'4'-32'93'0,"-4"32"-72"0,0-28 5 0,0 25-1 16,-4-10-7-16,1 4 1 15,-8-7-1-15,1 0-2 16,-11-2-8-16,3 2-1 0,-14 3 0 15,8-2-1-15,-15 12 1 16,7 0-4-16,-17 15 0 16,10 4-1-16,-18 15-2 15,11-6-4-15,-10 25 0 16,10-9 0-16,-3 34 2 16,10-15 1-16,4 21 1 15,6-18 0-15,8 19 2 16,4-20-3-16,13 20 0 0,4-19 1 15,25-4 0-15,-4-15 0 16,25-22 0-16,-7-3 2 16,17-32 1-1,-10 4-1-15,21-26 1 0,-14 7-2 16,10-31-1-16,-10 12 3 16,0-26 0-16,-10 11-1 15,-8 5 1-15,-7 7 4 16,-10 9 6-16,-4 10-1 15,-11 12 1-15,1 4-7 16,-11 27-4-16,0-3-1 16,-7 42-1-16,3-11-3 0,-3 51 0 15,3-19-1 1,1 54 3-16,3-26 0 0,7 73 1 16,0-42-7-16,14 76 0 15,-4-44-13-15,19 51-4 16,-8-55 6-16,14 14 3 15,-10-41 6-15,10-7 6 16,-7-28 4-16,11-31 4 16,-7-19-2-16,10-25-2 15,-7-6 0-15,8-32-1 16,-8 4 0-16,32-101 3 16,-42 15-3-1,-4 17-13-15,-14-35-4 16,-3 25-114-16</inkml:trace>
  <inkml:trace contextRef="#ctx0" brushRef="#br0" timeOffset="4472.855">24515 5231 200 0,'-22'13'77'0,"22"-13"-60"0,-31 37 10 0,24-34 1 16,-4 16-5-16,0-3 0 16,1 6 3-16,-1-3 3 15,4-1-15-15,4-2 3 0,6 0 3 16,11-1-2-16,4-5 1 16,-4-1-4-16,28-6 1 15,-6-3-7-15,17 0-1 16,-11 0-4-16,14 0-1 15,-10-3 1-15,11-3 2 16,-11 6-3-16,-1 9-2 0,-9-2 0 16,-5 21-1-1,-6-6 2-15,-7 44 1 0,-4-13-1 16,-7 44-2-16,0-22-2 16,-11 45-1-16,1-29 2 15,-4 28 0-15,3-25-10 16,1 12-3-16,3-21-17 15,3-7-8-15,-3-18-26 16,7-13-11-16,-3-3-45 16</inkml:trace>
  <inkml:trace contextRef="#ctx0" brushRef="#br0" timeOffset="4764.721">25354 6012 244 0,'-3'9'90'0,"3"-9"-70"0,10 3 4 0,-10-3-3 0,7 0-7 16,0 0 0-16,11-3-11 15,0 0-1 1,6 0-2-16,-3 3 0 0,8 0 2 0,-8 0-3 16,7 0 0-16,-7 0-39 15,4 0-15-15,-4 0-52 16</inkml:trace>
  <inkml:trace contextRef="#ctx0" brushRef="#br0" timeOffset="5296.514">25827 5356 272 0,'-4'4'104'0,"4"-4"-81"0,-10 22 14 0,6-19-1 15,-3 9-17-15,0-2-3 16,-3 8-12-16,-1-5-3 15,-3 15-1-15,-4 7 0 0,4-1 0 16,4-6-3-16,6-3 2 16,0-6-1-16,8-3 0 15,0-3 2-15,6-7 0 16,8-3 0-16,-4-3 0 16,-4 0 0-16,15-3 2 15,14 0-1-15,3 3-1 16,1 3 1-16,-8 6-1 15,-7-3-3-15,11 13 2 16,-7 0 1-16,6 6 2 16,-6-3-1-16,7 9-1 0,-7-9 1 15,10 16-1-15,-10-10 2 16,3 13 1-16,-7-13-4 16,-3 22 1-16,-7-12 2 15,-15 9 3-15,1-9 9 16,-18-1 5-16,3-5-7 15,-14-4-2-15,4-3-6 16,-18-3-1-16,8-3-1 16,-19-4-2-16,11-2-4 15,-13-7-2-15,9-3-15 16,-3-6-6-16,11 0-11 16,3-9-3-16,4-1-42 15,7-9-19-15,3 3 3 16</inkml:trace>
  <inkml:trace contextRef="#ctx0" brushRef="#br0" timeOffset="5612.079">25908 5215 252 0,'0'7'93'0,"0"-7"-72"0,4 3 16 0,-4-3 2 0,3 3-8 16,1 0-1-16,6 0-10 15,1-3-2-15,6 0-11 16,15 0-2-16,-4 0 1 0,-6 0-1 16,9-6 0-16,15-7-3 15,0-2 1-15,3-1-4 16,-10 0 0-16,-7 7 1 15,17-4 0-15,15-2-36 16,-8 5-13-16,1 7-43 16,-8 9-18-16,1 4 4 15</inkml:trace>
  <inkml:trace contextRef="#ctx0" brushRef="#br0" timeOffset="6212.934">26779 7307 264 0,'0'3'101'0,"0"-3"-78"0,11-3 11 0,-11 3 1 16,7 0-12-16,0 0-1 16,14-7-9-16,-3 4 0 15,21-6-8-15,-8 3-3 0,19-4 1 16,-11 1-4-16,14 3 0 16,-11-1 1-16,14 4 2 15,-10 3-3-15,0 3 0 16,-7-3-19-16,-4 0-9 15,-7 7-38-15,-10-4-17 16,0 0-31 0</inkml:trace>
  <inkml:trace contextRef="#ctx0" brushRef="#br0" timeOffset="6445.147">26808 7874 260 0,'17'0'99'0,"-17"0"-77"0,43-9 2 15,-40 9-4-15,22-6-16 16,-4 2-1-16,14-2-1 0,-3 0 1 16,7 3-1-16,-7 0-4 0,10 3-1 15,-10 0-36 1,13 3-14-16,-6 0-55 15</inkml:trace>
  <inkml:trace contextRef="#ctx0" brushRef="#br0" timeOffset="6858.407">28198 7106 264 0,'0'19'99'0,"0"-19"-77"0,3 44-4 16,-3-38-6-16,0 22-5 15,0-9 3-15,4 34 4 16,6 38 1-16,1-6-8 0,-4-19-2 0,14 59-1 16,-7-28-5-1,14 51 1-15,-7-32 0 16,11 53 2-16,-11-40-6 0,11 53-1 15,-7-44-23-15,3 15-6 16,-7-37-12 0,4 10-4-16,-7-29-47 15</inkml:trace>
  <inkml:trace contextRef="#ctx0" brushRef="#br0" timeOffset="7326.306">28226 7739 240 0,'-18'29'90'0,"18"-29"-70"0,-10 28-5 16,6-22-6-16,0 7-8 15,1-4 2-15,3 7 9 16,0-7 4-16,14 7-7 16,18-4 1-16,0-12 1 0,-8 7-2 15,26-17 0-15,13-15 3 16,-3-16 3-16,0-24 5 16,0-4 4-16,-3-7-3 15,-12 1-3-15,-9-13-10 16,-12-9-5-16,-17 16 0 15,-14-1 0-15,-10 13-1 0,-12 9 1 16,-9 4-4-16,-5 25 0 16,8 2 1-16,-28 1 0 15,-12 6-3-15,12 13 0 16,10 12 2-16,7 10 0 16,7 5-4-16,15 1-1 15,3-3-19-15,10 6-9 16,4-3-11-16,10-4-2 15,4-12-79 1</inkml:trace>
  <inkml:trace contextRef="#ctx0" brushRef="#br0" timeOffset="7551.412">28494 5074 296 0,'-7'0'112'0,"0"7"-87"0,-4 2-2 0,4-3-9 16,0 4 1-16,0-1 4 15</inkml:trace>
  <inkml:trace contextRef="#ctx0" brushRef="#br0" timeOffset="7940.449">28452 5118 520 0,'17'-9'19'0,"8"-1"0"16,7-2-4-16,6-4-1 15,15-3-2-15,11 10 0 16,-1 9-4-16,-6 0-3 16,-11 16 0-16,-15 9 1 15,-9 12-3-15,-15 7 0 16,-14 6-1-16,-11-3 1 15,-10 0-2-15,-4-3-1 16,4-3 1-16,3-6-1 16,7-7-3-16,4-3 2 15,7-6-1-15,7-4 0 16,11-5 2-16,14-4 0 0,6-3-3 16,12 3 0-16,2-2 4 15,-2 5 1-15,-4 10 0 16,-1 3-2-16,-9 6 1 15,-12 10 1 1,-6-1-1-16,-11 7-1 0,-7-3 1 16,-11 0 1-16,-10-4-3 15,-4-12 0-15,11-3 1 16,-14 0 0-16,-11 3-3 16,4-3 0-16,6-3-23 15,8-3-7-15,7-4-19 16,3 4-6-16,8 0-85 15</inkml:trace>
  <inkml:trace contextRef="#ctx0" brushRef="#br0" timeOffset="8852.587">29757 6814 228 0,'17'-31'85'0,"-9"12"-66"0,-1-9-1 0,-4 12-3 16,1 4 0-16,-1-4 5 15,-3 4 5-15,0-1 4 16,0 1-15-16,0 2 3 0,-3 1 3 16,-8 2-7-16,-3 1-2 15,-4 6-2-15,-6 6 1 16,-1 10-5-16,-3 9-3 16,-8 7 1-16,1 2 0 15,-4 7-1 1,4 0-2-16,0 18-2 0,-1 13-1 15,8 4 2-15,7-7 2 16,7-7-2-16,10-5 0 16,8-13-1-16,10-10 0 15,7-12 2-15,4-13 2 16,3-12-1-16,4-9 2 16,0-13 4-16,3-19 4 15,4-10-4-15,0-5 1 0,-4 12-5 16,-3-3 0-1,-8 3-1-15,-3 0-2 0,-3 6 1 16,-7 10 1-16,-8 15 10 16,-3 16-7-1,-10 19 1-15,-4 12-4 16,-4 25-2-16,0 26-2 16,1 6-1-16,-1 21 2 15,4 23 0-15,3-3-2 16,4 21 2-16,7 1 1 15,7-10 0-15,7-16-3 16,8-9 0-16,6-19 2 0,4-15 0 16,-1-29-2-16,5-15 2 15,-1-22 1-15,-3-20 0 16,-1-11 0-16,1-13 2 16,-4-16-3-16,4-19 0 15,0-15 1-15,0-4 2 16,-4 13-14-16,-4 3-5 15,-6 7-4-15,-7-1-3 16,-8 7-26-16,-3 6-12 16,-3 6-70-1</inkml:trace>
  <inkml:trace contextRef="#ctx0" brushRef="#br0" timeOffset="9770.55">29718 5494 200 0,'4'-9'77'0,"-4"3"-60"0,0-7 13 16,0 7 1-16,0 0-7 16,3-10 0-16,4 7-4 0,0-10-3 15,4 6-9-15,3-9-1 0,4-6 3 16,3-6-2-16,0 5 3 16,7 1 0-16,0 6 3 15,1 10-5-15,-1 12-1 16,-4 15-2-16,-2 14 1 15,-5 5-2-15,-6 7 2 16,-8 6-4-16,-3 9 0 16,-3 10-1-16,-4 3 1 15,-4-3-2-15,-3 0-1 16,-4-7-2-16,1-5 1 16,3 8 1-16,7 1 2 15,3-3-3-15,8-13 0 16,10-10 3-16,7-15 1 0,4-15 3 15,3-14 3-15,11-8-4 16,6-4-3-16,1 0-1 16,0 3-1-16,-3 7-9 15,-1-1-2-15,-7 4-32 16,-7 0-11-16</inkml:trace>
  <inkml:trace contextRef="#ctx0" brushRef="#br0" timeOffset="11166.528">28134 4397 156 0,'-18'-19'60'0,"4"10"-47"0,-3-10 2 15,6 10-2-15,-3-10 2 16,0-6 3-16,0-4 4 16,3 1 3-16,1 3-13 0,-1 3 2 15,4 3 0-15,0 13-1 16,0 16 2-16,-4 18-4 0,1 9-1 16,-4 7-2-16,-1 10 2 15,-2 11 4-15,-1 29 1 16,1 10 3-1,-1 12 3-15,4 38-7 0,3 6-3 16,-3 43-9-16,0 4-1 16,-4 35-1-16,1 12 0 15,-1 12 0-15,0 20 0 16,-3-11 0-16,7-52 2 16,4-57-1-16,-1 94 2 15,0-71-2-15,4 74-1 16,0-65-2-16,0 59 1 15,0-69 1-15,-3 56 2 16,-8 23-1-16,4-35 2 0,3-9-4 16,1-39 0-16,3-30 1 15,3-28 2-15,4-14-3 16,0-21 0-16,4-15 1 16,-1-26 2-16,4-6 1 15,0-22 3-15,4-7 1 16,3-15 1-16,7-6-4 15,4-3-1-15,14-4-1 16,21-6 1-16,14-6 2 0,10-9 2 16,8-20 1-16,35-18 0 15,18-9-4-15,24-7-1 16,25-3 1-16,21-16 0 16,18-2-2-1,18 8-2-15,-8 14-2 0,18 8 1 16,-18 16-1-16,15 4 0 15,-32 2-7-15,3 7-2 16,-24 6-5-16,-29 7-3 16,-10 5 4-16,-25 23 1 15,-25 9 6-15,-27 9 3 16,-26 10-8-16,-17 6-2 16,-21-3 3-16,-15-6 5 15,-17-4 4-15,-7-8 2 0,-7-11 1 16,-4-8 2-16,4-14-3 15,3-8-2-15,4-1 2 16,4-12 2-16,6-10 0 16,4-34 2-16,4-25 0 15,-1-25 1-15,-3-44 2 16,-7-44 1-16,-7-28-3 16,-4-45-1-16,-3-39 5 15,-3-39 3-15,-1-3-6 16,4-2-1-16,3 2-2 15,4 3-2-15,7 23 1 16,10 59 1-16,4 47 5 16,4 31 6-16,0 60-3 0,-8 38 2 15,-6 34-3-15,-8 28 0 16,-7 22-3-16,-13 19-1 16,-8 13-3-16,-25 9-2 15,-17 9 1-15,-7 10-1 16,-14 0 0-16,-36 0 2 15,-7-4-1-15,-38 4 2 16,-15 6 0-16,-45 10 3 16,-11 6-3-16,-18 3-2 15,-20 9 0-15,20-9-1 16,-7 3-5-16,36 3-1 16,-1 3-39-16,29 1-15 15,18-4-98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27:06.06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15462 7517 236 0,'-28'-16'88'0,"14"32"-69"0,-4-4 11 15,8-5 1-15,-1 2-10 16,1 4-2-16,-1-4 4 16,0 0 3-16,4-2-14 15,0-1 2-15,7 0 2 0,4 4-6 16,10-1-1-16,11 4 1 16,10-4 4-16,11 7-4 15,7-4 0-15,7-2-4 16,7-1 1-16,14 0 0 15,7-2 1-15,-3-4-2 16,-8-3-1-16,-6 0-1 0,-4 3 0 16,-7 0-5-16,-7 0 1 15,-11 0 0-15,-7 0 0 16,-10 1-33-16,-7-4-15 16,-8 3-27-16,-3-3-8 15,-7 0-51 1</inkml:trace>
  <inkml:trace contextRef="#ctx0" brushRef="#br0" timeOffset="287.56">15547 8520 292 0,'0'22'110'0,"11"-9"-86"0,6-1 13 0,-10-6 2 0,7 1-14 15,4-4-5-15,7-6-9 16,3-4-5-16,14-5-3 16,18-7-3-16,14 7 3 0,4-4-2 15,3-3 2-15,11 7-13 16,7-1-6-16,-1 7-42 15,1-1-17-15,-4 4-59 16</inkml:trace>
  <inkml:trace contextRef="#ctx0" brushRef="#br0" timeOffset="1169.569">18179 7636 224 0,'-18'-47'85'0,"11"19"-66"0,-7-10 3 16,7 22-3-16,-4-2-6 15,-3-1 0-15,0 0 1 16,-4 3 4-16,-3 4-10 16,-4 5 7-16,-6 4 2 0,-1 10-3 15,-7 5 0-15,0 16-6 16,1 13 0-16,-1 19-5 15,7 2-2-15,0 7 0 16,8 13 1-16,6 12-3 0,7 3-2 16,8-3 2-16,10 0 2 15,11-3 0-15,13 0 2 16,15-19-4-16,11-18 0 16,-1-26 7-16,4-22 6 15,3-15 0-15,8-13 3 16,-4-10-2-16,-7-12 2 15,-11-18-4-15,-6-29-1 16,-11 3-4-16,-11-9-1 16,-4-13-3-16,-10 4-2 15,-10 15 5-15,-8 25 4 16,-6 16-3-16,-5 28 2 16,5 25-7-16,-1 25-1 15,4 19 0-15,3 13 0 16,8 31-3-16,10 15 2 15,0-28 3-15,25 67 1 0,-7-39-1 16,27 64-2-16,1 15-4 16,0-7-2-16,-3 4-6 15,-1 0 0-15,-10-16 4 16,-7 0 2-16,-15-6 4 16,-13-22 3-16,-15-15-2 15,-10-17 0-15,-14-15 1 16,-18-9 2-16,-18-16-1 15,-10-13 2-15,0-9-2 16,-7-10-1-16,-15-15-2 0,5-19 1 16,13-9 1-16,14-13 0 15,15-10-3-15,14-12 0 16,13-12-1-16,19-29 3 16,24-6 0-16,21-6 3 15,18-35-6-15,11-5-1 16,10-17-27-16,21-19-9 15,7 7-3-15,-3-16 1 16,-7 19-86 0</inkml:trace>
  <inkml:trace contextRef="#ctx0" brushRef="#br0" timeOffset="1893.866">18147 5755 272 0,'7'-13'101'0,"-7"13"-78"0,0 3 11 0,0 4 1 16,-4 5-17-16,1 7-4 16,-4 9-9-16,-7 7-4 15,-4 12 0-15,-3 9-4 0,0 13 2 16,3-6 1-16,4-13 2 16,7-12-3-16,7-7-2 0,7-12 2 15,4-7 0-15,6-9-2 16,4-6 2-1,11-9-1-15,10 2 0 16,15-8 2-16,6 5 2 0,1 4 1 16,-4 5 1-16,0 8-2 15,0 8 1-15,0 7 0 16,0 6 1-16,-7 3 4 16,-7 4 5-16,-11-1 2 15,-10 7 3-15,-15-1-1 16,-10 4-1-16,-10 3-4 15,-15-3 0-15,-3-4-7 16,-4 1-1-16,-10-4-4 16,-8 1-1-16,-10-4 1 0,-10-3 2 15,-4-3-14-15,7-6-5 16,3-6-7-16,8-4-2 16,10-9-11-16,10-12-3 15,8-17-19-15,11-18-7 16,6-6-47-1</inkml:trace>
  <inkml:trace contextRef="#ctx0" brushRef="#br0" timeOffset="2144.925">18143 5570 260 0,'-14'25'99'16,"11"-16"-77"-16,3 1 2 0,0-7-4 0,7 0 0 16,3-6 2-16,12-7-7 15,13-2-4-15,18-10-6 16,7 3 1-16,7-9 3 0,0 6-5 16,14-3-2-16,7 0-1 15,0 0-1-15,-7 6-22 16,-6 3-8-16,-1 10-106 15</inkml:trace>
  <inkml:trace contextRef="#ctx0" brushRef="#br0" timeOffset="2439.386">19068 5971 288 0,'14'-25'107'0,"-7"25"-83"0,0 0 15 0,-4 3 1 16,4-3-22-16,4 9-7 16,3-9-7-16,11 0-4 15,7 0 1-15,6-9-4 0,5 0 2 0,3-10-8 16,-1 3-4-1,-2-6-24-15,-1 0-9 0,-3 0-53 16,3-3-52 0,1 6 50-16</inkml:trace>
  <inkml:trace contextRef="#ctx0" brushRef="#br0" timeOffset="2927.858">19791 5313 292 0,'0'-13'110'0,"0"16"-86"0,-4-3 16 0,-3 10 0 16,-3-1-18-16,-4 7-4 16,-8 2-11-16,-2 8-3 15,-1 2-2-15,0 0-2 0,4 6 1 16,4-5-4-1,2-4 0-15,8-6 2 0,7-1 0 16,7 4-2-16,8-6 0 16,9 0 2-16,11-1 2 15,11-5-2 1,4-4 0-16,3 0 1 0,0-3 2 16,-1 1-1-16,5 11-1 15,3 7 1-15,-4 3 1 16,1 7-1-16,-11-1 2 15,-11 4-4-15,-10-1 0 0,-8 0 3 16,-10 4 1-16,-7 0-1 16,-7-1-2-1,-7-2 5-15,-11-7 1 16,-3-3-5-16,-4-3 0 0,1-3-1 16,-8 0 2-16,-3-4-1 15,-8 1 2-15,-6-6-7 16,-4-1-1-16,7-9-27 15,7-9-9-15,7-4-17 16,7-12-4-16,15-3-56 16</inkml:trace>
  <inkml:trace contextRef="#ctx0" brushRef="#br0" timeOffset="3182.033">19752 5244 332 0,'11'9'126'0,"3"-9"-98"0,21-9-1 0,-17-1-6 16,10-9-13-16,11-9-2 15,7-9-3-15,17 2-3 16,18-3 1-16,7 1-1 0,-3 5 2 15,3 7-8-15,7 7-1 16,1 8-45-16,-5 10-20 0,-2 16-62 16</inkml:trace>
  <inkml:trace contextRef="#ctx0" brushRef="#br0" timeOffset="3576.497">20302 7561 312 0,'11'-7'115'0,"0"7"-89"0,10 7 8 0,-11-4-4 16,8 0-7-16,7-3-2 15,10-6-16-15,11-10-7 16,17-6 0-16,15-9 4 0,3 3 7 15,-3-4-5-15,6 4-2 0,1 0-6 16,-7 9 0-16,-11 6-40 16,-14 4-16-16,-15 9-84 15</inkml:trace>
  <inkml:trace contextRef="#ctx0" brushRef="#br0" timeOffset="3783.991">20641 8075 284 0,'28'-3'107'0,"-3"-13"-83"0,17-9 10 16,-17 12 2-16,7-5-18 0,7-1-4 16,6-3-12-16,8 0-1 15,14-3-1-15,7 0 0 0,1 6 0 16,-1 0-36-16,0 7-15 15,10-4-82 1</inkml:trace>
  <inkml:trace contextRef="#ctx0" brushRef="#br0" timeOffset="4517.707">22941 6930 308 0,'-7'-37'115'0,"0"24"-89"0,-18 4 3 0,11 9-2 0,-10 3-16 15,-8 6-1-15,-11 7-4 16,-6 9 1-16,-4 19-4 15,4 16-2-15,6 6 0 0,12 3-1 16,2 6 0-16,12 9 0 16,10 7 0-16,14-6 0 15,14-7 0-15,14-12-3 16,15-12 2-16,6-17 1 16,1-9 2-16,3-18 10 15,3-20 7-15,4-21-1 16,-3-32 1-16,-8-9-10 0,-7-22-5 15,-10-22-3-15,-11-3-1 16,-10 3 0-16,-7 9 2 16,-11 16-1-16,-4 29 2 15,-3 27 4-15,4 26 6 16,-1 18-5-16,0 19 0 16,4 32-4-16,4 18-3 15,10 7 0-15,7 12-1 16,7 19-3-16,8 3 2 15,3 4 1-15,10 21 2 16,11-3-1-16,0-3 2 16,-4 3-4-16,-6 3 0 15,-11-18 1-15,-15-10 0 16,-13-3 0-16,-15 6 0 16,-17-13 2-16,-18-12 1 0,-7-12-1 15,-6-10 1-15,-12-19-2 16,-14-6 2-16,-6-18-4 15,3-17-2-15,3-15-1 16,7-16 0-16,15-18 0 16,14-7 3-16,17-10-2 15,11-5 1-15,17-10 0 16,12-25-2-16,23-19-2 16,22-9-1-16,14-29-18 15,0-2-7-15,1 5-32 16,6-12-13-16,3 7-66 15</inkml:trace>
  <inkml:trace contextRef="#ctx0" brushRef="#br0" timeOffset="5090.86">23446 5472 292 0,'-7'-37'110'0,"0"21"-86"15,-8 4-2-15,8 5-8 0,-7 7-6 16,0 0 0-16,-4 7 2 15,-3 2 1-15,0 4-5 16,0 5 0-16,0 14 4 0,0 12-4 16,3 15-1-16,4 7-2 15,7 6 0-15,7 0 0 16,7 19 1-16,3 6-5 16,5-6 1-16,6-9 2 15,3-16 1-15,8-19 3 16,11-16 3-16,9-15 0 15,8-16 0-15,0-19 1 0,0-22 4 16,-7-15 5-16,-7-7 3 16,-7-6-5-16,-4-16 0 15,-10-12-8-15,-11 0-1 16,-10 9-4-16,-15-3-3 16,-14 4 2-16,-21 5 0 15,-14 16-4-15,-3 25 1 16,-1 23-2-16,1 24 0 15,3 13 0-15,7 9-2 16,14 3-17-16,15 1-7 16,13 5-20-16,11-2-8 15,7-1-19-15,11 4-5 16,10-4-47 0</inkml:trace>
  <inkml:trace contextRef="#ctx0" brushRef="#br0" timeOffset="5418.705">24282 6564 304 0,'-14'-10'112'0,"14"10"-87"0,-4-9 13 0,4 9-1 16,0-3-7-16,0 0 0 16,7-7-15-16,11-2-4 15,-1 2-7-15,-2 4-3 0,23 0 0 16,-6-1-1-16,25 4 0 16,-12-3-3-16,19 6 2 15,-15 0 3-15,25-9 1 16,-17 9-8-16,13-10-2 15,-13 1-56-15,-4-1-25 16,-11-2-59 0</inkml:trace>
  <inkml:trace contextRef="#ctx0" brushRef="#br0" timeOffset="5707.55">24493 7210 332 0,'29'28'126'0,"-29"-28"-98"0,42 3 8 16,-39 3-5-16,15-6-11 16,-4 0-1-16,14-6-9 15,-6 6-2-15,13-10-4 16,-7 1-5-16,25-10 0 0,-11 4 1 15,29-17 2-15,-15 10-3 0,15-6 0 16,-15 0-12-16,22 3-7 16,-15 3-40-16,15-6-18 15,-18 6-64 1</inkml:trace>
  <inkml:trace contextRef="#ctx0" brushRef="#br0" timeOffset="6141.293">26935 4569 252 0,'0'-3'93'0,"3"3"-72"0,1 0 14 16,-1 7 2-16,1 5-8 15,3 13-2-15,0 10-4 16,0-7-3-16,7 35-10 0,11 50 0 15,-8-10 1-15,-3-21-6 0,8 71-1 16,-5-37-2 0,4 88-2-16,-3-54 1 15,3 86 1-15,-3-64-6 16,3 54 1-16,-7-57-19 0,4 29-8 16,-4-51-13-16,4 10-6 15,-4-32-59 1,0-9-49-16,-4-22 60 15</inkml:trace>
  <inkml:trace contextRef="#ctx0" brushRef="#br0" timeOffset="7115.601">26031 4096 252 0,'22'-60'93'0,"-5"51"-72"0,12 0-4 16,-19 9-5-16,4 9 0 15,0 13 2-15,4 25 8 16,3 22 4-16,-3 19-14 16,-1 28 4-16,1 19 4 0,0 18-11 0,-1-2-5 15,-3-42 0-15,15 114-1 16,-8-60-1-16,21 126-2 16,-14-79-2-16,15 113 1 15,-8-94 1-15,0 62 2 16,-7-84-1-1,-3 19 2-15,-7-54-4 0,-1 23 0 16,-6-51 1-16,0-9 2 16,-4-32 1-16,0-18 1 15,0-16 4-15,7-22 3 16,-4-9 0-16,12-23 1 16,-5-2-2-16,40-29 1 15,-11 4-6-15,31-20-1 16,-13 7-2-16,56-16 1 0,-29 10-4 15,43-19 0-15,50-13 1 16,-15 7 2-16,-3 9-1 16,-4 3-1-16,-17 12-2 15,-18 4 1-15,-14 9 1 16,-11 10 2-16,7 0-1 16,-17 5-1-16,-21 4 1 15,-15 0-1-15,-13 0-3 16,-12 0 2-16,-13-6 1 15,-11-13 0-15,-11-6-3 16,-6-9 2-16,-11-7 1 16,-8-19 2-16,-6-34 1 0,0-25 1 15,-4-25 0-15,-7-35 0 16,0-34 0-16,-3-19 0 16,-4-38-5-16,0 1-1 15,7-17 1-15,11 1 2 16,14 34 0-16,10 32-1 15,4 71 3-15,11-40 0 16,-1 38-1-16,1 34-2 16,-4 15 1-16,-7 23-1 15,-4 12 2-15,-6 16 3 16,-1 3 0-16,-3 6 0 16,-4 4 1-16,-3-1 3 15,-4 7-2-15,-10-7-2 16,-15 0 0-16,-24 1-1 15,-14 8 2-15,-29 4 3 0,-38 16-4 16,-25 9-3 0,-24 34-4-16,-19 45 1 15,4 5-1-15,15 7 0 0,3 7-27 16,35 5-10-16,32-9-71 16,10-34-31-16,25-38-7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5.1 Exponents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2851814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3803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1283300" cy="24702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1283300" cy="2470292"/>
              </a:xfrm>
              <a:prstGeom prst="rect">
                <a:avLst/>
              </a:prstGeom>
              <a:blipFill>
                <a:blip r:embed="rId2"/>
                <a:stretch>
                  <a:fillRect r="-1422"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5388B74-FE44-423D-9FA1-0296C502474E}"/>
                  </a:ext>
                </a:extLst>
              </p14:cNvPr>
              <p14:cNvContentPartPr/>
              <p14:nvPr/>
            </p14:nvContentPartPr>
            <p14:xfrm>
              <a:off x="5713560" y="1220760"/>
              <a:ext cx="3703680" cy="2115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5388B74-FE44-423D-9FA1-0296C502474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04200" y="1211400"/>
                <a:ext cx="3722400" cy="213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365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3803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2334805" cy="26951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8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8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8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2334805" cy="2695161"/>
              </a:xfrm>
              <a:prstGeom prst="rect">
                <a:avLst/>
              </a:prstGeom>
              <a:blipFill>
                <a:blip r:embed="rId2"/>
                <a:stretch>
                  <a:fillRect r="-1044" b="-4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98C7CD2-7012-4C4B-9062-6959B42A502C}"/>
                  </a:ext>
                </a:extLst>
              </p14:cNvPr>
              <p14:cNvContentPartPr/>
              <p14:nvPr/>
            </p14:nvContentPartPr>
            <p14:xfrm>
              <a:off x="6657480" y="1307520"/>
              <a:ext cx="4804560" cy="2419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98C7CD2-7012-4C4B-9062-6959B42A502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48120" y="1298160"/>
                <a:ext cx="4823280" cy="2437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02541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3803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1326453" cy="27036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1326453" cy="2703689"/>
              </a:xfrm>
              <a:prstGeom prst="rect">
                <a:avLst/>
              </a:prstGeom>
              <a:blipFill>
                <a:blip r:embed="rId2"/>
                <a:stretch>
                  <a:fillRect r="-2294" b="-4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501D947-CCFD-482F-AF2B-1A43A7872A03}"/>
                  </a:ext>
                </a:extLst>
              </p14:cNvPr>
              <p14:cNvContentPartPr/>
              <p14:nvPr/>
            </p14:nvContentPartPr>
            <p14:xfrm>
              <a:off x="5520600" y="1282680"/>
              <a:ext cx="4879800" cy="2466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501D947-CCFD-482F-AF2B-1A43A7872A0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11240" y="1273320"/>
                <a:ext cx="4898520" cy="248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6822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26736" y="416093"/>
            <a:ext cx="692369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Exponents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4464" y="1905824"/>
            <a:ext cx="11565629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Rule:</a:t>
            </a:r>
          </a:p>
          <a:p>
            <a:pPr>
              <a:buFont typeface="Wingdings 2" pitchFamily="18" charset="2"/>
              <a:buNone/>
            </a:pP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 2" pitchFamily="18" charset="2"/>
              <a:buNone/>
            </a:pP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 2" pitchFamily="18" charset="2"/>
              <a:buNone/>
            </a:pP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 2" pitchFamily="18" charset="2"/>
              <a:buNone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*Never Leave Negative Exponents</a:t>
            </a:r>
          </a:p>
          <a:p>
            <a:pPr>
              <a:buFont typeface="Wingdings 2" pitchFamily="18" charset="2"/>
              <a:buNone/>
            </a:pPr>
            <a:endParaRPr lang="en-US" sz="4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530739"/>
              </p:ext>
            </p:extLst>
          </p:nvPr>
        </p:nvGraphicFramePr>
        <p:xfrm>
          <a:off x="3122741" y="1431756"/>
          <a:ext cx="6089073" cy="3852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622080" imgH="393480" progId="Equation.3">
                  <p:embed/>
                </p:oleObj>
              </mc:Choice>
              <mc:Fallback>
                <p:oleObj name="Equation" r:id="rId3" imgW="622080" imgH="39348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741" y="1431756"/>
                        <a:ext cx="6089073" cy="38522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2133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3803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1793055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1793055" cy="1231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CF5F210-14A7-4B25-9705-6533BD46B735}"/>
                  </a:ext>
                </a:extLst>
              </p14:cNvPr>
              <p14:cNvContentPartPr/>
              <p14:nvPr/>
            </p14:nvContentPartPr>
            <p14:xfrm>
              <a:off x="3858120" y="797400"/>
              <a:ext cx="4722480" cy="2410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CF5F210-14A7-4B25-9705-6533BD46B73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48760" y="788040"/>
                <a:ext cx="4741200" cy="2428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97737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47798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2671372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2671372" cy="1231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093663A-C03F-46E5-9F3C-8F0C43529BC1}"/>
                  </a:ext>
                </a:extLst>
              </p14:cNvPr>
              <p14:cNvContentPartPr/>
              <p14:nvPr/>
            </p14:nvContentPartPr>
            <p14:xfrm>
              <a:off x="4503600" y="911160"/>
              <a:ext cx="5221080" cy="2518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093663A-C03F-46E5-9F3C-8F0C43529B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94240" y="901800"/>
                <a:ext cx="5239800" cy="253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85071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47798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11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2383473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2383473" cy="1231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5ACECA9-F4A8-4E54-8567-5FE7227FDC79}"/>
                  </a:ext>
                </a:extLst>
              </p14:cNvPr>
              <p14:cNvContentPartPr/>
              <p14:nvPr/>
            </p14:nvContentPartPr>
            <p14:xfrm>
              <a:off x="4598640" y="555840"/>
              <a:ext cx="4459320" cy="2655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5ACECA9-F4A8-4E54-8567-5FE7227FDC7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89280" y="546480"/>
                <a:ext cx="4478040" cy="267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8336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487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2408543" cy="24708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b="0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0" b="0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US" sz="8000" b="0" i="1" dirty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dirty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8000" b="0" i="1" dirty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8000" b="0" i="1" dirty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dirty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8000" b="0" i="1" dirty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2408543" cy="2470805"/>
              </a:xfrm>
              <a:prstGeom prst="rect">
                <a:avLst/>
              </a:prstGeom>
              <a:blipFill>
                <a:blip r:embed="rId2"/>
                <a:stretch>
                  <a:fillRect r="-759"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A5E41E2-B3A4-41B3-8404-B4C2CC76D8E0}"/>
                  </a:ext>
                </a:extLst>
              </p14:cNvPr>
              <p14:cNvContentPartPr/>
              <p14:nvPr/>
            </p14:nvContentPartPr>
            <p14:xfrm>
              <a:off x="4186080" y="988200"/>
              <a:ext cx="5856120" cy="3141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A5E41E2-B3A4-41B3-8404-B4C2CC76D8E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76720" y="978840"/>
                <a:ext cx="5874840" cy="316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64018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487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13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1218026" cy="2479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1218026" cy="2479781"/>
              </a:xfrm>
              <a:prstGeom prst="rect">
                <a:avLst/>
              </a:prstGeom>
              <a:blipFill>
                <a:blip r:embed="rId2"/>
                <a:stretch>
                  <a:fillRect r="-2000" b="-4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4533E03-7300-450B-A06E-BAEB036B25DC}"/>
                  </a:ext>
                </a:extLst>
              </p14:cNvPr>
              <p14:cNvContentPartPr/>
              <p14:nvPr/>
            </p14:nvContentPartPr>
            <p14:xfrm>
              <a:off x="5272920" y="656280"/>
              <a:ext cx="4887360" cy="4775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4533E03-7300-450B-A06E-BAEB036B25D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63560" y="646920"/>
                <a:ext cx="4906080" cy="479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37064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Multiplying Using Exponents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56359" y="1123950"/>
            <a:ext cx="10981459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8</a:t>
            </a:r>
            <a:r>
              <a:rPr lang="en-US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means</a:t>
            </a:r>
          </a:p>
          <a:p>
            <a:pPr>
              <a:buNone/>
            </a:pPr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5</a:t>
            </a:r>
            <a:r>
              <a:rPr lang="en-US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means</a:t>
            </a:r>
          </a:p>
          <a:p>
            <a:pPr>
              <a:buNone/>
            </a:pPr>
            <a:endParaRPr lang="en-US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did we do with the exponents?</a:t>
            </a:r>
          </a:p>
        </p:txBody>
      </p:sp>
      <p:sp>
        <p:nvSpPr>
          <p:cNvPr id="4" name="Rectangle 3"/>
          <p:cNvSpPr/>
          <p:nvPr/>
        </p:nvSpPr>
        <p:spPr>
          <a:xfrm>
            <a:off x="1626736" y="416093"/>
            <a:ext cx="972240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Using Exponents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E984B26-3995-47FB-AFC7-43532541A787}"/>
                  </a:ext>
                </a:extLst>
              </p14:cNvPr>
              <p14:cNvContentPartPr/>
              <p14:nvPr/>
            </p14:nvContentPartPr>
            <p14:xfrm>
              <a:off x="5378400" y="1436040"/>
              <a:ext cx="4134240" cy="47426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E984B26-3995-47FB-AFC7-43532541A78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69040" y="1426680"/>
                <a:ext cx="4152960" cy="476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810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26736" y="416093"/>
            <a:ext cx="972240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Using Exponents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08911" y="1905824"/>
            <a:ext cx="10841182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Rule:</a:t>
            </a:r>
          </a:p>
          <a:p>
            <a:pPr>
              <a:buFont typeface="Wingdings 2" pitchFamily="18" charset="2"/>
              <a:buNone/>
            </a:pP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 2" pitchFamily="18" charset="2"/>
              <a:buNone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*When the bases are the same, add the exponents.</a:t>
            </a:r>
          </a:p>
          <a:p>
            <a:pPr>
              <a:buFont typeface="Wingdings 2" pitchFamily="18" charset="2"/>
              <a:buNone/>
            </a:pPr>
            <a:endParaRPr lang="en-US" sz="4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827064"/>
              </p:ext>
            </p:extLst>
          </p:nvPr>
        </p:nvGraphicFramePr>
        <p:xfrm>
          <a:off x="3719901" y="1905824"/>
          <a:ext cx="5619202" cy="1440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888840" imgH="203040" progId="Equation.3">
                  <p:embed/>
                </p:oleObj>
              </mc:Choice>
              <mc:Fallback>
                <p:oleObj name="Equation" r:id="rId3" imgW="88884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901" y="1905824"/>
                        <a:ext cx="5619202" cy="14400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343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852479"/>
              </p:ext>
            </p:extLst>
          </p:nvPr>
        </p:nvGraphicFramePr>
        <p:xfrm>
          <a:off x="3927764" y="744682"/>
          <a:ext cx="3387436" cy="1693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406080" imgH="203040" progId="Equation.3">
                  <p:embed/>
                </p:oleObj>
              </mc:Choice>
              <mc:Fallback>
                <p:oleObj name="Equation" r:id="rId3" imgW="40608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7764" y="744682"/>
                        <a:ext cx="3387436" cy="16937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2118" y="270164"/>
            <a:ext cx="3605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C55F147-E35C-4F5B-9CA9-8F6072C6E0ED}"/>
                  </a:ext>
                </a:extLst>
              </p14:cNvPr>
              <p14:cNvContentPartPr/>
              <p14:nvPr/>
            </p14:nvContentPartPr>
            <p14:xfrm>
              <a:off x="7345800" y="398880"/>
              <a:ext cx="3158640" cy="18334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C55F147-E35C-4F5B-9CA9-8F6072C6E0E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36440" y="389520"/>
                <a:ext cx="3177360" cy="185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5728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8" y="270164"/>
            <a:ext cx="3605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4231736" cy="12450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8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4231736" cy="12450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52AA284-E0F5-43D7-8DDA-70E3060E3B9F}"/>
                  </a:ext>
                </a:extLst>
              </p14:cNvPr>
              <p14:cNvContentPartPr/>
              <p14:nvPr/>
            </p14:nvContentPartPr>
            <p14:xfrm>
              <a:off x="3299400" y="2516400"/>
              <a:ext cx="5871600" cy="1783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52AA284-E0F5-43D7-8DDA-70E3060E3B9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90040" y="2507040"/>
                <a:ext cx="5890320" cy="1802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05915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8" y="270164"/>
            <a:ext cx="3605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4767524" cy="12450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80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8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8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80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80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8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8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8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8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8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8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8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4767524" cy="1245021"/>
              </a:xfrm>
              <a:prstGeom prst="rect">
                <a:avLst/>
              </a:prstGeom>
              <a:blipFill>
                <a:blip r:embed="rId2"/>
                <a:stretch>
                  <a:fillRect l="-256" b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34F1D6B-5E5C-45A0-ACAC-9944196E3B54}"/>
                  </a:ext>
                </a:extLst>
              </p14:cNvPr>
              <p14:cNvContentPartPr/>
              <p14:nvPr/>
            </p14:nvContentPartPr>
            <p14:xfrm>
              <a:off x="3566160" y="2603160"/>
              <a:ext cx="4035240" cy="2003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34F1D6B-5E5C-45A0-ACAC-9944196E3B5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56800" y="2593800"/>
                <a:ext cx="4053960" cy="202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88727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3803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525341" y="1285827"/>
                <a:ext cx="7422609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𝑚𝑛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8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8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7</m:t>
                      </m:r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sz="8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8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5341" y="1285827"/>
                <a:ext cx="7422609" cy="1231106"/>
              </a:xfrm>
              <a:prstGeom prst="rect">
                <a:avLst/>
              </a:prstGeom>
              <a:blipFill>
                <a:blip r:embed="rId2"/>
                <a:stretch>
                  <a:fillRect b="-1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AD3B219-84A6-4D26-9C56-1226389662D5}"/>
                  </a:ext>
                </a:extLst>
              </p14:cNvPr>
              <p14:cNvContentPartPr/>
              <p14:nvPr/>
            </p14:nvContentPartPr>
            <p14:xfrm>
              <a:off x="2986920" y="1360440"/>
              <a:ext cx="6429240" cy="3148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AD3B219-84A6-4D26-9C56-1226389662D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77560" y="1351080"/>
                <a:ext cx="6447960" cy="316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27851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26736" y="416093"/>
            <a:ext cx="86964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Dividing Using Exponents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431756"/>
            <a:ext cx="11721493" cy="5274668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Rule:</a:t>
            </a:r>
          </a:p>
          <a:p>
            <a:pPr>
              <a:buFont typeface="Wingdings 2" pitchFamily="18" charset="2"/>
              <a:buNone/>
            </a:pP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 2" pitchFamily="18" charset="2"/>
              <a:buNone/>
            </a:pP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 2" pitchFamily="18" charset="2"/>
              <a:buNone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*When the bases are the same, subtract the exponents.</a:t>
            </a:r>
          </a:p>
          <a:p>
            <a:pPr>
              <a:buFont typeface="Wingdings 2" pitchFamily="18" charset="2"/>
              <a:buNone/>
            </a:pPr>
            <a:endParaRPr lang="en-US" sz="4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1640486"/>
              </p:ext>
            </p:extLst>
          </p:nvPr>
        </p:nvGraphicFramePr>
        <p:xfrm>
          <a:off x="2732859" y="1518938"/>
          <a:ext cx="6484236" cy="2568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647640" imgH="419040" progId="Equation.3">
                  <p:embed/>
                </p:oleObj>
              </mc:Choice>
              <mc:Fallback>
                <p:oleObj name="Equation" r:id="rId3" imgW="647640" imgH="419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2859" y="1518938"/>
                        <a:ext cx="6484236" cy="25687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6129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3803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1248034" cy="2479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1248034" cy="2479781"/>
              </a:xfrm>
              <a:prstGeom prst="rect">
                <a:avLst/>
              </a:prstGeom>
              <a:blipFill>
                <a:blip r:embed="rId2"/>
                <a:stretch>
                  <a:fillRect r="-1463" b="-4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FCE270D-69EA-4567-9C52-2A1196A9BDE5}"/>
                  </a:ext>
                </a:extLst>
              </p14:cNvPr>
              <p14:cNvContentPartPr/>
              <p14:nvPr/>
            </p14:nvContentPartPr>
            <p14:xfrm>
              <a:off x="5549760" y="932760"/>
              <a:ext cx="4185000" cy="2613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FCE270D-69EA-4567-9C52-2A1196A9BDE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40400" y="923400"/>
                <a:ext cx="4203720" cy="263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1581475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36</TotalTime>
  <Words>142</Words>
  <Application>Microsoft Office PowerPoint</Application>
  <PresentationFormat>Widescreen</PresentationFormat>
  <Paragraphs>60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Cambria Math</vt:lpstr>
      <vt:lpstr>Corbel</vt:lpstr>
      <vt:lpstr>Wingdings 2</vt:lpstr>
      <vt:lpstr>Frame</vt:lpstr>
      <vt:lpstr>Equation</vt:lpstr>
      <vt:lpstr>5.1 Exponents</vt:lpstr>
      <vt:lpstr>Multiplying Using Exponents</vt:lpstr>
      <vt:lpstr>PowerPoint Presentation</vt:lpstr>
      <vt:lpstr>Example 1</vt:lpstr>
      <vt:lpstr>Example 1</vt:lpstr>
      <vt:lpstr>Example 1</vt:lpstr>
      <vt:lpstr>Example 1</vt:lpstr>
      <vt:lpstr>PowerPoint Presentation</vt:lpstr>
      <vt:lpstr>Example 1</vt:lpstr>
      <vt:lpstr>Example 1</vt:lpstr>
      <vt:lpstr>Example 1</vt:lpstr>
      <vt:lpstr>Example 1</vt:lpstr>
      <vt:lpstr>PowerPoint Presentation</vt:lpstr>
      <vt:lpstr>Example 1</vt:lpstr>
      <vt:lpstr>Example 1</vt:lpstr>
      <vt:lpstr>Example 1</vt:lpstr>
      <vt:lpstr>Example 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5.1 Exponents</dc:title>
  <dc:creator>Michael Kuniega</dc:creator>
  <cp:lastModifiedBy>Michael Kuniega</cp:lastModifiedBy>
  <cp:revision>5</cp:revision>
  <dcterms:created xsi:type="dcterms:W3CDTF">2017-03-19T21:19:56Z</dcterms:created>
  <dcterms:modified xsi:type="dcterms:W3CDTF">2019-12-29T23:28:29Z</dcterms:modified>
</cp:coreProperties>
</file>